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70" r:id="rId3"/>
    <p:sldId id="266" r:id="rId4"/>
    <p:sldId id="267" r:id="rId5"/>
    <p:sldId id="258" r:id="rId6"/>
    <p:sldId id="283" r:id="rId7"/>
    <p:sldId id="284" r:id="rId8"/>
    <p:sldId id="286" r:id="rId9"/>
    <p:sldId id="287" r:id="rId10"/>
    <p:sldId id="276" r:id="rId11"/>
    <p:sldId id="262" r:id="rId12"/>
    <p:sldId id="259" r:id="rId13"/>
    <p:sldId id="260" r:id="rId14"/>
    <p:sldId id="271" r:id="rId15"/>
    <p:sldId id="272" r:id="rId16"/>
    <p:sldId id="274" r:id="rId17"/>
    <p:sldId id="273" r:id="rId18"/>
    <p:sldId id="275" r:id="rId19"/>
    <p:sldId id="288" r:id="rId20"/>
    <p:sldId id="263" r:id="rId21"/>
    <p:sldId id="280" r:id="rId22"/>
    <p:sldId id="265" r:id="rId23"/>
    <p:sldId id="278" r:id="rId24"/>
    <p:sldId id="281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58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d\Documents\Deliverables\Trajectory_Solu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d\Documents\Deliverables\Trajectory_Solu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d\Documents\Deliverables\Trajectory_Solut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d\Documents\Deliverables\Trajectory_Solut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d\Documents\Deliverables\MonteCarloResul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d\Documents\Deliverables\MonteCarloResul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d\Documents\Deliverables\MonteCarlo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Mission Trajectory Profile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937973053399405"/>
          <c:y val="0.11912851883968971"/>
          <c:w val="0.65142598221728221"/>
          <c:h val="0.79908087553016682"/>
        </c:manualLayout>
      </c:layout>
      <c:scatterChart>
        <c:scatterStyle val="smoothMarker"/>
        <c:varyColors val="0"/>
        <c:ser>
          <c:idx val="1"/>
          <c:order val="1"/>
          <c:tx>
            <c:v>Velocity</c:v>
          </c:tx>
          <c:marker>
            <c:symbol val="none"/>
          </c:marker>
          <c:dPt>
            <c:idx val="1007"/>
            <c:marker>
              <c:symbol val="dot"/>
              <c:size val="2"/>
              <c:spPr>
                <a:noFill/>
              </c:spPr>
            </c:marker>
            <c:bubble3D val="0"/>
          </c:dPt>
          <c:xVal>
            <c:numRef>
              <c:f>RunSol!$A$1:$A$595</c:f>
              <c:numCache>
                <c:formatCode>General</c:formatCode>
                <c:ptCount val="595"/>
                <c:pt idx="0">
                  <c:v>0</c:v>
                </c:pt>
                <c:pt idx="1">
                  <c:v>1.7375000000000002E-2</c:v>
                </c:pt>
                <c:pt idx="2">
                  <c:v>2.0125000000000001E-2</c:v>
                </c:pt>
                <c:pt idx="3">
                  <c:v>2.2873999999999999E-2</c:v>
                </c:pt>
                <c:pt idx="4">
                  <c:v>2.5623E-2</c:v>
                </c:pt>
                <c:pt idx="5">
                  <c:v>3.6186999999999997E-2</c:v>
                </c:pt>
                <c:pt idx="6">
                  <c:v>4.1388000000000001E-2</c:v>
                </c:pt>
                <c:pt idx="7">
                  <c:v>4.6588999999999998E-2</c:v>
                </c:pt>
                <c:pt idx="8">
                  <c:v>5.1790000000000003E-2</c:v>
                </c:pt>
                <c:pt idx="9">
                  <c:v>5.6991E-2</c:v>
                </c:pt>
                <c:pt idx="10">
                  <c:v>6.3388E-2</c:v>
                </c:pt>
                <c:pt idx="11">
                  <c:v>6.9785E-2</c:v>
                </c:pt>
                <c:pt idx="12">
                  <c:v>7.6182E-2</c:v>
                </c:pt>
                <c:pt idx="13">
                  <c:v>8.2801E-2</c:v>
                </c:pt>
                <c:pt idx="14">
                  <c:v>8.9421E-2</c:v>
                </c:pt>
                <c:pt idx="15">
                  <c:v>9.604E-2</c:v>
                </c:pt>
                <c:pt idx="16">
                  <c:v>0.11119</c:v>
                </c:pt>
                <c:pt idx="17">
                  <c:v>0.12634000000000001</c:v>
                </c:pt>
                <c:pt idx="18">
                  <c:v>0.14149</c:v>
                </c:pt>
                <c:pt idx="19">
                  <c:v>0.15662999999999999</c:v>
                </c:pt>
                <c:pt idx="20">
                  <c:v>0.19578999999999999</c:v>
                </c:pt>
                <c:pt idx="21">
                  <c:v>0.23494999999999999</c:v>
                </c:pt>
                <c:pt idx="22">
                  <c:v>0.27411000000000002</c:v>
                </c:pt>
                <c:pt idx="23">
                  <c:v>0.31326999999999999</c:v>
                </c:pt>
                <c:pt idx="24">
                  <c:v>0.38174000000000002</c:v>
                </c:pt>
                <c:pt idx="25">
                  <c:v>0.45021</c:v>
                </c:pt>
                <c:pt idx="26">
                  <c:v>0.51866999999999996</c:v>
                </c:pt>
                <c:pt idx="27">
                  <c:v>0.58714</c:v>
                </c:pt>
                <c:pt idx="28">
                  <c:v>0.65561000000000003</c:v>
                </c:pt>
                <c:pt idx="29">
                  <c:v>0.72407999999999995</c:v>
                </c:pt>
                <c:pt idx="30">
                  <c:v>0.82404999999999995</c:v>
                </c:pt>
                <c:pt idx="31">
                  <c:v>0.92403000000000002</c:v>
                </c:pt>
                <c:pt idx="32">
                  <c:v>1.024</c:v>
                </c:pt>
                <c:pt idx="33">
                  <c:v>1.1240000000000001</c:v>
                </c:pt>
                <c:pt idx="34">
                  <c:v>1.224</c:v>
                </c:pt>
                <c:pt idx="35">
                  <c:v>1.3231999999999999</c:v>
                </c:pt>
                <c:pt idx="36">
                  <c:v>1.3720000000000001</c:v>
                </c:pt>
                <c:pt idx="37">
                  <c:v>1.4028</c:v>
                </c:pt>
                <c:pt idx="38">
                  <c:v>1.423</c:v>
                </c:pt>
                <c:pt idx="39">
                  <c:v>1.4433</c:v>
                </c:pt>
                <c:pt idx="40">
                  <c:v>1.4636</c:v>
                </c:pt>
                <c:pt idx="41">
                  <c:v>1.4838</c:v>
                </c:pt>
                <c:pt idx="42">
                  <c:v>1.4988999999999999</c:v>
                </c:pt>
                <c:pt idx="43">
                  <c:v>1.5034000000000001</c:v>
                </c:pt>
                <c:pt idx="44">
                  <c:v>1.5079</c:v>
                </c:pt>
                <c:pt idx="45">
                  <c:v>1.5124</c:v>
                </c:pt>
                <c:pt idx="46">
                  <c:v>1.5168999999999999</c:v>
                </c:pt>
                <c:pt idx="47">
                  <c:v>1.5215000000000001</c:v>
                </c:pt>
                <c:pt idx="48">
                  <c:v>1.5269999999999999</c:v>
                </c:pt>
                <c:pt idx="49">
                  <c:v>1.5325</c:v>
                </c:pt>
                <c:pt idx="50">
                  <c:v>1.538</c:v>
                </c:pt>
                <c:pt idx="51">
                  <c:v>1.593</c:v>
                </c:pt>
                <c:pt idx="52">
                  <c:v>1.6091</c:v>
                </c:pt>
                <c:pt idx="53">
                  <c:v>1.6218999999999999</c:v>
                </c:pt>
                <c:pt idx="54">
                  <c:v>1.6348</c:v>
                </c:pt>
                <c:pt idx="55">
                  <c:v>1.6476999999999999</c:v>
                </c:pt>
                <c:pt idx="56">
                  <c:v>1.6605000000000001</c:v>
                </c:pt>
                <c:pt idx="57">
                  <c:v>1.6934</c:v>
                </c:pt>
                <c:pt idx="58">
                  <c:v>1.7262999999999999</c:v>
                </c:pt>
                <c:pt idx="59">
                  <c:v>1.7592000000000001</c:v>
                </c:pt>
                <c:pt idx="60">
                  <c:v>1.9332</c:v>
                </c:pt>
                <c:pt idx="61">
                  <c:v>2.1071</c:v>
                </c:pt>
                <c:pt idx="62">
                  <c:v>2.2810999999999999</c:v>
                </c:pt>
                <c:pt idx="63">
                  <c:v>2.4550999999999998</c:v>
                </c:pt>
                <c:pt idx="64">
                  <c:v>2.6943000000000001</c:v>
                </c:pt>
                <c:pt idx="65">
                  <c:v>2.9333999999999998</c:v>
                </c:pt>
                <c:pt idx="66">
                  <c:v>3.1726000000000001</c:v>
                </c:pt>
                <c:pt idx="67">
                  <c:v>3.4117999999999999</c:v>
                </c:pt>
                <c:pt idx="68">
                  <c:v>3.6509</c:v>
                </c:pt>
                <c:pt idx="69">
                  <c:v>4.1509</c:v>
                </c:pt>
                <c:pt idx="70">
                  <c:v>4.6509</c:v>
                </c:pt>
                <c:pt idx="71">
                  <c:v>4.9988999999999999</c:v>
                </c:pt>
                <c:pt idx="72">
                  <c:v>5.1230000000000002</c:v>
                </c:pt>
                <c:pt idx="73">
                  <c:v>5.2271000000000001</c:v>
                </c:pt>
                <c:pt idx="74">
                  <c:v>5.3311999999999999</c:v>
                </c:pt>
                <c:pt idx="75">
                  <c:v>5.4352999999999998</c:v>
                </c:pt>
                <c:pt idx="76">
                  <c:v>5.5392999999999999</c:v>
                </c:pt>
                <c:pt idx="77">
                  <c:v>5.6433999999999997</c:v>
                </c:pt>
                <c:pt idx="78">
                  <c:v>5.8574999999999999</c:v>
                </c:pt>
                <c:pt idx="79">
                  <c:v>6.0715000000000003</c:v>
                </c:pt>
                <c:pt idx="80">
                  <c:v>6.2855999999999996</c:v>
                </c:pt>
                <c:pt idx="81">
                  <c:v>6.4996</c:v>
                </c:pt>
                <c:pt idx="82">
                  <c:v>6.9706000000000001</c:v>
                </c:pt>
                <c:pt idx="83">
                  <c:v>7.4416000000000002</c:v>
                </c:pt>
                <c:pt idx="84">
                  <c:v>7.9126000000000003</c:v>
                </c:pt>
                <c:pt idx="85">
                  <c:v>8.3835999999999995</c:v>
                </c:pt>
                <c:pt idx="86">
                  <c:v>8.8545999999999996</c:v>
                </c:pt>
                <c:pt idx="87">
                  <c:v>9.3545999999999996</c:v>
                </c:pt>
                <c:pt idx="88">
                  <c:v>9.8545999999999996</c:v>
                </c:pt>
                <c:pt idx="89">
                  <c:v>10.355</c:v>
                </c:pt>
                <c:pt idx="90">
                  <c:v>10.855</c:v>
                </c:pt>
                <c:pt idx="91">
                  <c:v>11.355</c:v>
                </c:pt>
                <c:pt idx="92">
                  <c:v>11.855</c:v>
                </c:pt>
                <c:pt idx="93">
                  <c:v>12.355</c:v>
                </c:pt>
                <c:pt idx="94">
                  <c:v>12.855</c:v>
                </c:pt>
                <c:pt idx="95">
                  <c:v>13.355</c:v>
                </c:pt>
                <c:pt idx="96">
                  <c:v>13.855</c:v>
                </c:pt>
                <c:pt idx="97">
                  <c:v>14.355</c:v>
                </c:pt>
                <c:pt idx="98">
                  <c:v>14.855</c:v>
                </c:pt>
                <c:pt idx="99">
                  <c:v>15.355</c:v>
                </c:pt>
                <c:pt idx="100">
                  <c:v>15.855</c:v>
                </c:pt>
                <c:pt idx="101">
                  <c:v>16.355</c:v>
                </c:pt>
                <c:pt idx="102">
                  <c:v>16.855</c:v>
                </c:pt>
                <c:pt idx="103">
                  <c:v>17.355</c:v>
                </c:pt>
                <c:pt idx="104">
                  <c:v>17.855</c:v>
                </c:pt>
                <c:pt idx="105">
                  <c:v>18.355</c:v>
                </c:pt>
                <c:pt idx="106">
                  <c:v>18.855</c:v>
                </c:pt>
                <c:pt idx="107">
                  <c:v>19.355</c:v>
                </c:pt>
                <c:pt idx="108">
                  <c:v>19.855</c:v>
                </c:pt>
                <c:pt idx="109">
                  <c:v>20.355</c:v>
                </c:pt>
                <c:pt idx="110">
                  <c:v>20.855</c:v>
                </c:pt>
                <c:pt idx="111">
                  <c:v>21.355</c:v>
                </c:pt>
                <c:pt idx="112">
                  <c:v>21.855</c:v>
                </c:pt>
                <c:pt idx="113">
                  <c:v>22.355</c:v>
                </c:pt>
                <c:pt idx="114">
                  <c:v>22.855</c:v>
                </c:pt>
                <c:pt idx="115">
                  <c:v>23.355</c:v>
                </c:pt>
                <c:pt idx="116">
                  <c:v>23.855</c:v>
                </c:pt>
                <c:pt idx="117">
                  <c:v>24.355</c:v>
                </c:pt>
                <c:pt idx="118">
                  <c:v>24.855</c:v>
                </c:pt>
                <c:pt idx="119">
                  <c:v>25.355</c:v>
                </c:pt>
                <c:pt idx="120">
                  <c:v>25.855</c:v>
                </c:pt>
                <c:pt idx="121">
                  <c:v>26.355</c:v>
                </c:pt>
                <c:pt idx="122">
                  <c:v>26.855</c:v>
                </c:pt>
                <c:pt idx="123">
                  <c:v>27.355</c:v>
                </c:pt>
                <c:pt idx="124">
                  <c:v>27.855</c:v>
                </c:pt>
                <c:pt idx="125">
                  <c:v>28.355</c:v>
                </c:pt>
                <c:pt idx="126">
                  <c:v>28.855</c:v>
                </c:pt>
                <c:pt idx="127">
                  <c:v>29.355</c:v>
                </c:pt>
                <c:pt idx="128">
                  <c:v>29.855</c:v>
                </c:pt>
                <c:pt idx="129">
                  <c:v>30.355</c:v>
                </c:pt>
                <c:pt idx="130">
                  <c:v>30.855</c:v>
                </c:pt>
                <c:pt idx="131">
                  <c:v>31.355</c:v>
                </c:pt>
                <c:pt idx="132">
                  <c:v>31.855</c:v>
                </c:pt>
                <c:pt idx="133">
                  <c:v>32.354999999999997</c:v>
                </c:pt>
                <c:pt idx="134">
                  <c:v>32.854999999999997</c:v>
                </c:pt>
                <c:pt idx="135">
                  <c:v>33.354999999999997</c:v>
                </c:pt>
                <c:pt idx="136">
                  <c:v>33.854999999999997</c:v>
                </c:pt>
                <c:pt idx="137">
                  <c:v>34.354999999999997</c:v>
                </c:pt>
                <c:pt idx="138">
                  <c:v>34.854999999999997</c:v>
                </c:pt>
                <c:pt idx="139">
                  <c:v>35.354999999999997</c:v>
                </c:pt>
                <c:pt idx="140">
                  <c:v>35.854999999999997</c:v>
                </c:pt>
                <c:pt idx="141">
                  <c:v>36.354999999999997</c:v>
                </c:pt>
                <c:pt idx="142">
                  <c:v>36.854999999999997</c:v>
                </c:pt>
                <c:pt idx="143">
                  <c:v>37.354999999999997</c:v>
                </c:pt>
                <c:pt idx="144">
                  <c:v>37.854999999999997</c:v>
                </c:pt>
                <c:pt idx="145">
                  <c:v>38.354999999999997</c:v>
                </c:pt>
                <c:pt idx="146">
                  <c:v>38.854999999999997</c:v>
                </c:pt>
                <c:pt idx="147">
                  <c:v>39.354999999999997</c:v>
                </c:pt>
                <c:pt idx="148">
                  <c:v>39.854999999999997</c:v>
                </c:pt>
                <c:pt idx="149">
                  <c:v>40.354999999999997</c:v>
                </c:pt>
                <c:pt idx="150">
                  <c:v>40.854999999999997</c:v>
                </c:pt>
                <c:pt idx="151">
                  <c:v>41.354999999999997</c:v>
                </c:pt>
                <c:pt idx="152">
                  <c:v>41.854999999999997</c:v>
                </c:pt>
                <c:pt idx="153">
                  <c:v>42.354999999999997</c:v>
                </c:pt>
                <c:pt idx="154">
                  <c:v>42.854999999999997</c:v>
                </c:pt>
                <c:pt idx="155">
                  <c:v>43.354999999999997</c:v>
                </c:pt>
                <c:pt idx="156">
                  <c:v>43.854999999999997</c:v>
                </c:pt>
                <c:pt idx="157">
                  <c:v>44.354999999999997</c:v>
                </c:pt>
                <c:pt idx="158">
                  <c:v>44.854999999999997</c:v>
                </c:pt>
                <c:pt idx="159">
                  <c:v>45.354999999999997</c:v>
                </c:pt>
                <c:pt idx="160">
                  <c:v>45.854999999999997</c:v>
                </c:pt>
                <c:pt idx="161">
                  <c:v>46.354999999999997</c:v>
                </c:pt>
                <c:pt idx="162">
                  <c:v>46.854999999999997</c:v>
                </c:pt>
                <c:pt idx="163">
                  <c:v>47.354999999999997</c:v>
                </c:pt>
                <c:pt idx="164">
                  <c:v>47.854999999999997</c:v>
                </c:pt>
                <c:pt idx="165">
                  <c:v>48.354999999999997</c:v>
                </c:pt>
                <c:pt idx="166">
                  <c:v>48.854999999999997</c:v>
                </c:pt>
                <c:pt idx="167">
                  <c:v>49.354999999999997</c:v>
                </c:pt>
                <c:pt idx="168">
                  <c:v>49.854999999999997</c:v>
                </c:pt>
                <c:pt idx="169">
                  <c:v>50.354999999999997</c:v>
                </c:pt>
                <c:pt idx="170">
                  <c:v>50.854999999999997</c:v>
                </c:pt>
                <c:pt idx="171">
                  <c:v>51.354999999999997</c:v>
                </c:pt>
                <c:pt idx="172">
                  <c:v>51.854999999999997</c:v>
                </c:pt>
                <c:pt idx="173">
                  <c:v>52.354999999999997</c:v>
                </c:pt>
                <c:pt idx="174">
                  <c:v>52.854999999999997</c:v>
                </c:pt>
                <c:pt idx="175">
                  <c:v>53.354999999999997</c:v>
                </c:pt>
                <c:pt idx="176">
                  <c:v>53.854999999999997</c:v>
                </c:pt>
                <c:pt idx="177">
                  <c:v>54.354999999999997</c:v>
                </c:pt>
                <c:pt idx="178">
                  <c:v>54.854999999999997</c:v>
                </c:pt>
                <c:pt idx="179">
                  <c:v>55.354999999999997</c:v>
                </c:pt>
                <c:pt idx="180">
                  <c:v>55.854999999999997</c:v>
                </c:pt>
                <c:pt idx="181">
                  <c:v>56.354999999999997</c:v>
                </c:pt>
                <c:pt idx="182">
                  <c:v>56.854999999999997</c:v>
                </c:pt>
                <c:pt idx="183">
                  <c:v>57.354999999999997</c:v>
                </c:pt>
                <c:pt idx="184">
                  <c:v>57.854999999999997</c:v>
                </c:pt>
                <c:pt idx="185">
                  <c:v>58.354999999999997</c:v>
                </c:pt>
                <c:pt idx="186">
                  <c:v>58.854999999999997</c:v>
                </c:pt>
                <c:pt idx="187">
                  <c:v>59.354999999999997</c:v>
                </c:pt>
                <c:pt idx="188">
                  <c:v>59.854999999999997</c:v>
                </c:pt>
                <c:pt idx="189">
                  <c:v>60.354999999999997</c:v>
                </c:pt>
                <c:pt idx="190">
                  <c:v>60.854999999999997</c:v>
                </c:pt>
                <c:pt idx="191">
                  <c:v>61.354999999999997</c:v>
                </c:pt>
                <c:pt idx="192">
                  <c:v>61.854999999999997</c:v>
                </c:pt>
                <c:pt idx="193">
                  <c:v>62.354999999999997</c:v>
                </c:pt>
                <c:pt idx="194">
                  <c:v>62.854999999999997</c:v>
                </c:pt>
                <c:pt idx="195">
                  <c:v>63.354999999999997</c:v>
                </c:pt>
                <c:pt idx="196">
                  <c:v>63.854999999999997</c:v>
                </c:pt>
                <c:pt idx="197">
                  <c:v>64.355000000000004</c:v>
                </c:pt>
                <c:pt idx="198">
                  <c:v>64.855000000000004</c:v>
                </c:pt>
                <c:pt idx="199">
                  <c:v>65.355000000000004</c:v>
                </c:pt>
                <c:pt idx="200">
                  <c:v>65.855000000000004</c:v>
                </c:pt>
                <c:pt idx="201">
                  <c:v>66.355000000000004</c:v>
                </c:pt>
                <c:pt idx="202">
                  <c:v>66.855000000000004</c:v>
                </c:pt>
                <c:pt idx="203">
                  <c:v>67.355000000000004</c:v>
                </c:pt>
                <c:pt idx="204">
                  <c:v>67.855000000000004</c:v>
                </c:pt>
                <c:pt idx="205">
                  <c:v>68.355000000000004</c:v>
                </c:pt>
                <c:pt idx="206">
                  <c:v>68.855000000000004</c:v>
                </c:pt>
                <c:pt idx="207">
                  <c:v>69.355000000000004</c:v>
                </c:pt>
                <c:pt idx="208">
                  <c:v>69.855000000000004</c:v>
                </c:pt>
                <c:pt idx="209">
                  <c:v>70.355000000000004</c:v>
                </c:pt>
                <c:pt idx="210">
                  <c:v>70.855000000000004</c:v>
                </c:pt>
                <c:pt idx="211">
                  <c:v>71.355000000000004</c:v>
                </c:pt>
                <c:pt idx="212">
                  <c:v>71.855000000000004</c:v>
                </c:pt>
                <c:pt idx="213">
                  <c:v>72.355000000000004</c:v>
                </c:pt>
                <c:pt idx="214">
                  <c:v>72.855000000000004</c:v>
                </c:pt>
                <c:pt idx="215">
                  <c:v>73.355000000000004</c:v>
                </c:pt>
                <c:pt idx="216">
                  <c:v>73.855000000000004</c:v>
                </c:pt>
                <c:pt idx="217">
                  <c:v>74.355000000000004</c:v>
                </c:pt>
                <c:pt idx="218">
                  <c:v>74.855000000000004</c:v>
                </c:pt>
                <c:pt idx="219">
                  <c:v>75.355000000000004</c:v>
                </c:pt>
                <c:pt idx="220">
                  <c:v>75.855000000000004</c:v>
                </c:pt>
                <c:pt idx="221">
                  <c:v>76.355000000000004</c:v>
                </c:pt>
                <c:pt idx="222">
                  <c:v>76.855000000000004</c:v>
                </c:pt>
                <c:pt idx="223">
                  <c:v>77.355000000000004</c:v>
                </c:pt>
                <c:pt idx="224">
                  <c:v>77.855000000000004</c:v>
                </c:pt>
                <c:pt idx="225">
                  <c:v>78.355000000000004</c:v>
                </c:pt>
                <c:pt idx="226">
                  <c:v>78.855000000000004</c:v>
                </c:pt>
                <c:pt idx="227">
                  <c:v>79.355000000000004</c:v>
                </c:pt>
                <c:pt idx="228">
                  <c:v>79.855000000000004</c:v>
                </c:pt>
                <c:pt idx="229">
                  <c:v>80.355000000000004</c:v>
                </c:pt>
                <c:pt idx="230">
                  <c:v>80.855000000000004</c:v>
                </c:pt>
                <c:pt idx="231">
                  <c:v>81.355000000000004</c:v>
                </c:pt>
                <c:pt idx="232">
                  <c:v>81.855000000000004</c:v>
                </c:pt>
                <c:pt idx="233">
                  <c:v>82.355000000000004</c:v>
                </c:pt>
                <c:pt idx="234">
                  <c:v>82.855000000000004</c:v>
                </c:pt>
                <c:pt idx="235">
                  <c:v>83.355000000000004</c:v>
                </c:pt>
                <c:pt idx="236">
                  <c:v>83.855000000000004</c:v>
                </c:pt>
                <c:pt idx="237">
                  <c:v>84.355000000000004</c:v>
                </c:pt>
                <c:pt idx="238">
                  <c:v>84.855000000000004</c:v>
                </c:pt>
                <c:pt idx="239">
                  <c:v>85.355000000000004</c:v>
                </c:pt>
                <c:pt idx="240">
                  <c:v>85.855000000000004</c:v>
                </c:pt>
                <c:pt idx="241">
                  <c:v>86.355000000000004</c:v>
                </c:pt>
                <c:pt idx="242">
                  <c:v>86.855000000000004</c:v>
                </c:pt>
                <c:pt idx="243">
                  <c:v>87.355000000000004</c:v>
                </c:pt>
                <c:pt idx="244">
                  <c:v>87.855000000000004</c:v>
                </c:pt>
                <c:pt idx="245">
                  <c:v>88.355000000000004</c:v>
                </c:pt>
                <c:pt idx="246">
                  <c:v>88.855000000000004</c:v>
                </c:pt>
                <c:pt idx="247">
                  <c:v>89.355000000000004</c:v>
                </c:pt>
                <c:pt idx="248">
                  <c:v>89.855000000000004</c:v>
                </c:pt>
                <c:pt idx="249">
                  <c:v>90.355000000000004</c:v>
                </c:pt>
                <c:pt idx="250">
                  <c:v>90.855000000000004</c:v>
                </c:pt>
                <c:pt idx="251">
                  <c:v>91.355000000000004</c:v>
                </c:pt>
                <c:pt idx="252">
                  <c:v>91.855000000000004</c:v>
                </c:pt>
                <c:pt idx="253">
                  <c:v>92.355000000000004</c:v>
                </c:pt>
                <c:pt idx="254">
                  <c:v>92.855000000000004</c:v>
                </c:pt>
                <c:pt idx="255">
                  <c:v>93.355000000000004</c:v>
                </c:pt>
                <c:pt idx="256">
                  <c:v>93.855000000000004</c:v>
                </c:pt>
                <c:pt idx="257">
                  <c:v>94.355000000000004</c:v>
                </c:pt>
                <c:pt idx="258">
                  <c:v>94.855000000000004</c:v>
                </c:pt>
                <c:pt idx="259">
                  <c:v>95.355000000000004</c:v>
                </c:pt>
                <c:pt idx="260">
                  <c:v>95.855000000000004</c:v>
                </c:pt>
                <c:pt idx="261">
                  <c:v>96.355000000000004</c:v>
                </c:pt>
                <c:pt idx="262">
                  <c:v>96.855000000000004</c:v>
                </c:pt>
                <c:pt idx="263">
                  <c:v>97.355000000000004</c:v>
                </c:pt>
                <c:pt idx="264">
                  <c:v>97.855000000000004</c:v>
                </c:pt>
                <c:pt idx="265">
                  <c:v>98.355000000000004</c:v>
                </c:pt>
                <c:pt idx="266">
                  <c:v>98.855000000000004</c:v>
                </c:pt>
                <c:pt idx="267">
                  <c:v>99.355000000000004</c:v>
                </c:pt>
                <c:pt idx="268">
                  <c:v>99.855000000000004</c:v>
                </c:pt>
                <c:pt idx="269">
                  <c:v>100.35</c:v>
                </c:pt>
                <c:pt idx="270">
                  <c:v>100.85</c:v>
                </c:pt>
                <c:pt idx="271">
                  <c:v>101.35</c:v>
                </c:pt>
                <c:pt idx="272">
                  <c:v>101.85</c:v>
                </c:pt>
                <c:pt idx="273">
                  <c:v>102.35</c:v>
                </c:pt>
                <c:pt idx="274">
                  <c:v>102.85</c:v>
                </c:pt>
                <c:pt idx="275">
                  <c:v>103.35</c:v>
                </c:pt>
                <c:pt idx="276">
                  <c:v>103.85</c:v>
                </c:pt>
                <c:pt idx="277">
                  <c:v>104.35</c:v>
                </c:pt>
                <c:pt idx="278">
                  <c:v>104.85</c:v>
                </c:pt>
                <c:pt idx="279">
                  <c:v>105.35</c:v>
                </c:pt>
                <c:pt idx="280">
                  <c:v>105.85</c:v>
                </c:pt>
                <c:pt idx="281">
                  <c:v>106.35</c:v>
                </c:pt>
                <c:pt idx="282">
                  <c:v>106.85</c:v>
                </c:pt>
                <c:pt idx="283">
                  <c:v>107.35</c:v>
                </c:pt>
                <c:pt idx="284">
                  <c:v>107.85</c:v>
                </c:pt>
                <c:pt idx="285">
                  <c:v>108.35</c:v>
                </c:pt>
                <c:pt idx="286">
                  <c:v>108.85</c:v>
                </c:pt>
                <c:pt idx="287">
                  <c:v>109.35</c:v>
                </c:pt>
                <c:pt idx="288">
                  <c:v>109.85</c:v>
                </c:pt>
                <c:pt idx="289">
                  <c:v>110.35</c:v>
                </c:pt>
                <c:pt idx="290">
                  <c:v>110.85</c:v>
                </c:pt>
                <c:pt idx="291">
                  <c:v>111.35</c:v>
                </c:pt>
                <c:pt idx="292">
                  <c:v>111.85</c:v>
                </c:pt>
                <c:pt idx="293">
                  <c:v>112.35</c:v>
                </c:pt>
                <c:pt idx="294">
                  <c:v>112.85</c:v>
                </c:pt>
                <c:pt idx="295">
                  <c:v>113.35</c:v>
                </c:pt>
                <c:pt idx="296">
                  <c:v>113.85</c:v>
                </c:pt>
                <c:pt idx="297">
                  <c:v>114.35</c:v>
                </c:pt>
                <c:pt idx="298">
                  <c:v>114.85</c:v>
                </c:pt>
                <c:pt idx="299">
                  <c:v>115.35</c:v>
                </c:pt>
                <c:pt idx="300">
                  <c:v>115.85</c:v>
                </c:pt>
                <c:pt idx="301">
                  <c:v>116.35</c:v>
                </c:pt>
                <c:pt idx="302">
                  <c:v>116.85</c:v>
                </c:pt>
                <c:pt idx="303">
                  <c:v>117.35</c:v>
                </c:pt>
                <c:pt idx="304">
                  <c:v>117.85</c:v>
                </c:pt>
                <c:pt idx="305">
                  <c:v>118.35</c:v>
                </c:pt>
                <c:pt idx="306">
                  <c:v>118.85</c:v>
                </c:pt>
                <c:pt idx="307">
                  <c:v>119.35</c:v>
                </c:pt>
                <c:pt idx="308">
                  <c:v>119.85</c:v>
                </c:pt>
                <c:pt idx="309">
                  <c:v>120.35</c:v>
                </c:pt>
                <c:pt idx="310">
                  <c:v>120.85</c:v>
                </c:pt>
                <c:pt idx="311">
                  <c:v>121.35</c:v>
                </c:pt>
                <c:pt idx="312">
                  <c:v>121.85</c:v>
                </c:pt>
                <c:pt idx="313">
                  <c:v>122.35</c:v>
                </c:pt>
                <c:pt idx="314">
                  <c:v>122.85</c:v>
                </c:pt>
                <c:pt idx="315">
                  <c:v>123.35</c:v>
                </c:pt>
                <c:pt idx="316">
                  <c:v>123.85</c:v>
                </c:pt>
                <c:pt idx="317">
                  <c:v>124.35</c:v>
                </c:pt>
                <c:pt idx="318">
                  <c:v>124.85</c:v>
                </c:pt>
                <c:pt idx="319">
                  <c:v>125.35</c:v>
                </c:pt>
                <c:pt idx="320">
                  <c:v>125.85</c:v>
                </c:pt>
                <c:pt idx="321">
                  <c:v>126.35</c:v>
                </c:pt>
                <c:pt idx="322">
                  <c:v>126.85</c:v>
                </c:pt>
                <c:pt idx="323">
                  <c:v>127.35</c:v>
                </c:pt>
                <c:pt idx="324">
                  <c:v>127.85</c:v>
                </c:pt>
                <c:pt idx="325">
                  <c:v>128.35</c:v>
                </c:pt>
                <c:pt idx="326">
                  <c:v>128.85</c:v>
                </c:pt>
                <c:pt idx="327">
                  <c:v>129.35</c:v>
                </c:pt>
                <c:pt idx="328">
                  <c:v>129.85</c:v>
                </c:pt>
                <c:pt idx="329">
                  <c:v>130.35</c:v>
                </c:pt>
                <c:pt idx="330">
                  <c:v>130.85</c:v>
                </c:pt>
                <c:pt idx="331">
                  <c:v>131.35</c:v>
                </c:pt>
                <c:pt idx="332">
                  <c:v>131.85</c:v>
                </c:pt>
                <c:pt idx="333">
                  <c:v>132.35</c:v>
                </c:pt>
                <c:pt idx="334">
                  <c:v>132.85</c:v>
                </c:pt>
                <c:pt idx="335">
                  <c:v>133.35</c:v>
                </c:pt>
                <c:pt idx="336">
                  <c:v>133.85</c:v>
                </c:pt>
                <c:pt idx="337">
                  <c:v>134.35</c:v>
                </c:pt>
                <c:pt idx="338">
                  <c:v>134.85</c:v>
                </c:pt>
                <c:pt idx="339">
                  <c:v>135.35</c:v>
                </c:pt>
                <c:pt idx="340">
                  <c:v>135.85</c:v>
                </c:pt>
                <c:pt idx="341">
                  <c:v>136.35</c:v>
                </c:pt>
                <c:pt idx="342">
                  <c:v>136.85</c:v>
                </c:pt>
                <c:pt idx="343">
                  <c:v>137.35</c:v>
                </c:pt>
                <c:pt idx="344">
                  <c:v>137.85</c:v>
                </c:pt>
                <c:pt idx="345">
                  <c:v>138.35</c:v>
                </c:pt>
                <c:pt idx="346">
                  <c:v>138.85</c:v>
                </c:pt>
                <c:pt idx="347">
                  <c:v>139.35</c:v>
                </c:pt>
                <c:pt idx="348">
                  <c:v>139.85</c:v>
                </c:pt>
                <c:pt idx="349">
                  <c:v>140.35</c:v>
                </c:pt>
                <c:pt idx="350">
                  <c:v>140.85</c:v>
                </c:pt>
                <c:pt idx="351">
                  <c:v>141.35</c:v>
                </c:pt>
                <c:pt idx="352">
                  <c:v>141.85</c:v>
                </c:pt>
                <c:pt idx="353">
                  <c:v>142.35</c:v>
                </c:pt>
                <c:pt idx="354">
                  <c:v>142.85</c:v>
                </c:pt>
                <c:pt idx="355">
                  <c:v>143.35</c:v>
                </c:pt>
                <c:pt idx="356">
                  <c:v>143.85</c:v>
                </c:pt>
                <c:pt idx="357">
                  <c:v>144.35</c:v>
                </c:pt>
                <c:pt idx="358">
                  <c:v>144.85</c:v>
                </c:pt>
                <c:pt idx="359">
                  <c:v>145.35</c:v>
                </c:pt>
                <c:pt idx="360">
                  <c:v>145.85</c:v>
                </c:pt>
                <c:pt idx="361">
                  <c:v>146.35</c:v>
                </c:pt>
                <c:pt idx="362">
                  <c:v>146.85</c:v>
                </c:pt>
                <c:pt idx="363">
                  <c:v>147.35</c:v>
                </c:pt>
                <c:pt idx="364">
                  <c:v>147.85</c:v>
                </c:pt>
                <c:pt idx="365">
                  <c:v>148.35</c:v>
                </c:pt>
                <c:pt idx="366">
                  <c:v>148.85</c:v>
                </c:pt>
                <c:pt idx="367">
                  <c:v>149.35</c:v>
                </c:pt>
                <c:pt idx="368">
                  <c:v>149.85</c:v>
                </c:pt>
                <c:pt idx="369">
                  <c:v>150.35</c:v>
                </c:pt>
                <c:pt idx="370">
                  <c:v>150.85</c:v>
                </c:pt>
                <c:pt idx="371">
                  <c:v>151.35</c:v>
                </c:pt>
                <c:pt idx="372">
                  <c:v>151.85</c:v>
                </c:pt>
                <c:pt idx="373">
                  <c:v>152.35</c:v>
                </c:pt>
                <c:pt idx="374">
                  <c:v>152.85</c:v>
                </c:pt>
                <c:pt idx="375">
                  <c:v>153.35</c:v>
                </c:pt>
                <c:pt idx="376">
                  <c:v>153.85</c:v>
                </c:pt>
                <c:pt idx="377">
                  <c:v>154.35</c:v>
                </c:pt>
                <c:pt idx="378">
                  <c:v>154.85</c:v>
                </c:pt>
                <c:pt idx="379">
                  <c:v>155.35</c:v>
                </c:pt>
                <c:pt idx="380">
                  <c:v>155.85</c:v>
                </c:pt>
                <c:pt idx="381">
                  <c:v>156.35</c:v>
                </c:pt>
                <c:pt idx="382">
                  <c:v>156.85</c:v>
                </c:pt>
                <c:pt idx="383">
                  <c:v>157.35</c:v>
                </c:pt>
                <c:pt idx="384">
                  <c:v>157.85</c:v>
                </c:pt>
                <c:pt idx="385">
                  <c:v>158.35</c:v>
                </c:pt>
                <c:pt idx="386">
                  <c:v>158.85</c:v>
                </c:pt>
                <c:pt idx="387">
                  <c:v>159.35</c:v>
                </c:pt>
                <c:pt idx="388">
                  <c:v>159.85</c:v>
                </c:pt>
                <c:pt idx="389">
                  <c:v>160.35</c:v>
                </c:pt>
                <c:pt idx="390">
                  <c:v>160.85</c:v>
                </c:pt>
                <c:pt idx="391">
                  <c:v>161.35</c:v>
                </c:pt>
                <c:pt idx="392">
                  <c:v>161.85</c:v>
                </c:pt>
                <c:pt idx="393">
                  <c:v>162.35</c:v>
                </c:pt>
                <c:pt idx="394">
                  <c:v>162.85</c:v>
                </c:pt>
                <c:pt idx="395">
                  <c:v>163.35</c:v>
                </c:pt>
                <c:pt idx="396">
                  <c:v>163.85</c:v>
                </c:pt>
                <c:pt idx="397">
                  <c:v>164.35</c:v>
                </c:pt>
                <c:pt idx="398">
                  <c:v>164.85</c:v>
                </c:pt>
                <c:pt idx="399">
                  <c:v>165.35</c:v>
                </c:pt>
                <c:pt idx="400">
                  <c:v>165.85</c:v>
                </c:pt>
                <c:pt idx="401">
                  <c:v>166.35</c:v>
                </c:pt>
                <c:pt idx="402">
                  <c:v>166.85</c:v>
                </c:pt>
                <c:pt idx="403">
                  <c:v>167.35</c:v>
                </c:pt>
                <c:pt idx="404">
                  <c:v>167.85</c:v>
                </c:pt>
                <c:pt idx="405">
                  <c:v>168.35</c:v>
                </c:pt>
                <c:pt idx="406">
                  <c:v>168.85</c:v>
                </c:pt>
                <c:pt idx="407">
                  <c:v>169.35</c:v>
                </c:pt>
                <c:pt idx="408">
                  <c:v>169.85</c:v>
                </c:pt>
                <c:pt idx="409">
                  <c:v>170.35</c:v>
                </c:pt>
                <c:pt idx="410">
                  <c:v>170.85</c:v>
                </c:pt>
                <c:pt idx="411">
                  <c:v>171.35</c:v>
                </c:pt>
                <c:pt idx="412">
                  <c:v>171.85</c:v>
                </c:pt>
                <c:pt idx="413">
                  <c:v>172.35</c:v>
                </c:pt>
                <c:pt idx="414">
                  <c:v>172.85</c:v>
                </c:pt>
                <c:pt idx="415">
                  <c:v>173.35</c:v>
                </c:pt>
                <c:pt idx="416">
                  <c:v>173.85</c:v>
                </c:pt>
                <c:pt idx="417">
                  <c:v>174.35</c:v>
                </c:pt>
                <c:pt idx="418">
                  <c:v>174.85</c:v>
                </c:pt>
                <c:pt idx="419">
                  <c:v>175.35</c:v>
                </c:pt>
                <c:pt idx="420">
                  <c:v>175.85</c:v>
                </c:pt>
                <c:pt idx="421">
                  <c:v>176</c:v>
                </c:pt>
                <c:pt idx="422">
                  <c:v>176.05</c:v>
                </c:pt>
                <c:pt idx="423">
                  <c:v>176.09</c:v>
                </c:pt>
                <c:pt idx="424">
                  <c:v>176.11</c:v>
                </c:pt>
                <c:pt idx="425">
                  <c:v>176.12</c:v>
                </c:pt>
                <c:pt idx="426">
                  <c:v>176.13</c:v>
                </c:pt>
                <c:pt idx="427">
                  <c:v>176.13</c:v>
                </c:pt>
                <c:pt idx="428">
                  <c:v>176.13</c:v>
                </c:pt>
                <c:pt idx="429">
                  <c:v>176.13</c:v>
                </c:pt>
                <c:pt idx="430">
                  <c:v>176.13</c:v>
                </c:pt>
                <c:pt idx="431">
                  <c:v>176.13</c:v>
                </c:pt>
                <c:pt idx="432">
                  <c:v>176.14</c:v>
                </c:pt>
                <c:pt idx="433">
                  <c:v>176.14</c:v>
                </c:pt>
                <c:pt idx="434">
                  <c:v>176.15</c:v>
                </c:pt>
                <c:pt idx="435">
                  <c:v>176.16</c:v>
                </c:pt>
                <c:pt idx="436">
                  <c:v>176.17</c:v>
                </c:pt>
                <c:pt idx="437">
                  <c:v>176.17</c:v>
                </c:pt>
                <c:pt idx="438">
                  <c:v>176.19</c:v>
                </c:pt>
                <c:pt idx="439">
                  <c:v>176.21</c:v>
                </c:pt>
                <c:pt idx="440">
                  <c:v>176.23</c:v>
                </c:pt>
                <c:pt idx="441">
                  <c:v>176.25</c:v>
                </c:pt>
                <c:pt idx="442">
                  <c:v>176.27</c:v>
                </c:pt>
                <c:pt idx="443">
                  <c:v>176.3</c:v>
                </c:pt>
                <c:pt idx="444">
                  <c:v>176.33</c:v>
                </c:pt>
                <c:pt idx="445">
                  <c:v>176.35</c:v>
                </c:pt>
                <c:pt idx="446">
                  <c:v>176.38</c:v>
                </c:pt>
                <c:pt idx="447">
                  <c:v>176.41</c:v>
                </c:pt>
                <c:pt idx="448">
                  <c:v>176.46</c:v>
                </c:pt>
                <c:pt idx="449">
                  <c:v>176.51</c:v>
                </c:pt>
                <c:pt idx="450">
                  <c:v>176.56</c:v>
                </c:pt>
                <c:pt idx="451">
                  <c:v>176.61</c:v>
                </c:pt>
                <c:pt idx="452">
                  <c:v>176.66</c:v>
                </c:pt>
                <c:pt idx="453">
                  <c:v>176.82</c:v>
                </c:pt>
                <c:pt idx="454">
                  <c:v>176.97</c:v>
                </c:pt>
                <c:pt idx="455">
                  <c:v>177.13</c:v>
                </c:pt>
                <c:pt idx="456">
                  <c:v>177.29</c:v>
                </c:pt>
                <c:pt idx="457">
                  <c:v>177.45</c:v>
                </c:pt>
                <c:pt idx="458">
                  <c:v>177.91</c:v>
                </c:pt>
                <c:pt idx="459">
                  <c:v>178.37</c:v>
                </c:pt>
                <c:pt idx="460">
                  <c:v>178.83</c:v>
                </c:pt>
                <c:pt idx="461">
                  <c:v>179.29</c:v>
                </c:pt>
                <c:pt idx="462">
                  <c:v>179.79</c:v>
                </c:pt>
                <c:pt idx="463">
                  <c:v>180.29</c:v>
                </c:pt>
                <c:pt idx="464">
                  <c:v>180.79</c:v>
                </c:pt>
                <c:pt idx="465">
                  <c:v>181.29</c:v>
                </c:pt>
                <c:pt idx="466">
                  <c:v>181.79</c:v>
                </c:pt>
                <c:pt idx="467">
                  <c:v>182.29</c:v>
                </c:pt>
                <c:pt idx="468">
                  <c:v>182.79</c:v>
                </c:pt>
                <c:pt idx="469">
                  <c:v>183.29</c:v>
                </c:pt>
                <c:pt idx="470">
                  <c:v>183.79</c:v>
                </c:pt>
                <c:pt idx="471">
                  <c:v>184.29</c:v>
                </c:pt>
                <c:pt idx="472">
                  <c:v>184.79</c:v>
                </c:pt>
                <c:pt idx="473">
                  <c:v>185.29</c:v>
                </c:pt>
                <c:pt idx="474">
                  <c:v>185.79</c:v>
                </c:pt>
                <c:pt idx="475">
                  <c:v>186.29</c:v>
                </c:pt>
                <c:pt idx="476">
                  <c:v>186.79</c:v>
                </c:pt>
                <c:pt idx="477">
                  <c:v>187.29</c:v>
                </c:pt>
                <c:pt idx="478">
                  <c:v>187.79</c:v>
                </c:pt>
                <c:pt idx="479">
                  <c:v>188.29</c:v>
                </c:pt>
                <c:pt idx="480">
                  <c:v>188.79</c:v>
                </c:pt>
                <c:pt idx="481">
                  <c:v>189.29</c:v>
                </c:pt>
                <c:pt idx="482">
                  <c:v>189.79</c:v>
                </c:pt>
                <c:pt idx="483">
                  <c:v>190.29</c:v>
                </c:pt>
                <c:pt idx="484">
                  <c:v>190.79</c:v>
                </c:pt>
                <c:pt idx="485">
                  <c:v>191.29</c:v>
                </c:pt>
                <c:pt idx="486">
                  <c:v>191.79</c:v>
                </c:pt>
                <c:pt idx="487">
                  <c:v>192.29</c:v>
                </c:pt>
                <c:pt idx="488">
                  <c:v>192.79</c:v>
                </c:pt>
                <c:pt idx="489">
                  <c:v>193.29</c:v>
                </c:pt>
                <c:pt idx="490">
                  <c:v>193.79</c:v>
                </c:pt>
                <c:pt idx="491">
                  <c:v>194.29</c:v>
                </c:pt>
                <c:pt idx="492">
                  <c:v>194.79</c:v>
                </c:pt>
                <c:pt idx="493">
                  <c:v>195.29</c:v>
                </c:pt>
                <c:pt idx="494">
                  <c:v>195.79</c:v>
                </c:pt>
                <c:pt idx="495">
                  <c:v>196.29</c:v>
                </c:pt>
                <c:pt idx="496">
                  <c:v>196.79</c:v>
                </c:pt>
                <c:pt idx="497">
                  <c:v>197.29</c:v>
                </c:pt>
                <c:pt idx="498">
                  <c:v>197.79</c:v>
                </c:pt>
                <c:pt idx="499">
                  <c:v>198.29</c:v>
                </c:pt>
                <c:pt idx="500">
                  <c:v>198.79</c:v>
                </c:pt>
                <c:pt idx="501">
                  <c:v>199.29</c:v>
                </c:pt>
                <c:pt idx="502">
                  <c:v>199.79</c:v>
                </c:pt>
                <c:pt idx="503">
                  <c:v>200.29</c:v>
                </c:pt>
                <c:pt idx="504">
                  <c:v>200.79</c:v>
                </c:pt>
                <c:pt idx="505">
                  <c:v>201.29</c:v>
                </c:pt>
                <c:pt idx="506">
                  <c:v>201.79</c:v>
                </c:pt>
                <c:pt idx="507">
                  <c:v>202.29</c:v>
                </c:pt>
                <c:pt idx="508">
                  <c:v>202.79</c:v>
                </c:pt>
                <c:pt idx="509">
                  <c:v>203.29</c:v>
                </c:pt>
                <c:pt idx="510">
                  <c:v>203.79</c:v>
                </c:pt>
                <c:pt idx="511">
                  <c:v>204.29</c:v>
                </c:pt>
                <c:pt idx="512">
                  <c:v>204.79</c:v>
                </c:pt>
                <c:pt idx="513">
                  <c:v>205.29</c:v>
                </c:pt>
                <c:pt idx="514">
                  <c:v>205.79</c:v>
                </c:pt>
                <c:pt idx="515">
                  <c:v>206.29</c:v>
                </c:pt>
                <c:pt idx="516">
                  <c:v>206.79</c:v>
                </c:pt>
                <c:pt idx="517">
                  <c:v>207.29</c:v>
                </c:pt>
                <c:pt idx="518">
                  <c:v>207.79</c:v>
                </c:pt>
                <c:pt idx="519">
                  <c:v>208.29</c:v>
                </c:pt>
                <c:pt idx="520">
                  <c:v>208.79</c:v>
                </c:pt>
                <c:pt idx="521">
                  <c:v>209.29</c:v>
                </c:pt>
                <c:pt idx="522">
                  <c:v>209.79</c:v>
                </c:pt>
                <c:pt idx="523">
                  <c:v>210.29</c:v>
                </c:pt>
                <c:pt idx="524">
                  <c:v>210.79</c:v>
                </c:pt>
                <c:pt idx="525">
                  <c:v>211.29</c:v>
                </c:pt>
                <c:pt idx="526">
                  <c:v>211.79</c:v>
                </c:pt>
                <c:pt idx="527">
                  <c:v>212.29</c:v>
                </c:pt>
                <c:pt idx="528">
                  <c:v>212.79</c:v>
                </c:pt>
                <c:pt idx="529">
                  <c:v>213.29</c:v>
                </c:pt>
                <c:pt idx="530">
                  <c:v>213.79</c:v>
                </c:pt>
                <c:pt idx="531">
                  <c:v>214.29</c:v>
                </c:pt>
                <c:pt idx="532">
                  <c:v>214.79</c:v>
                </c:pt>
                <c:pt idx="533">
                  <c:v>215.29</c:v>
                </c:pt>
                <c:pt idx="534">
                  <c:v>215.79</c:v>
                </c:pt>
                <c:pt idx="535">
                  <c:v>216.29</c:v>
                </c:pt>
                <c:pt idx="536">
                  <c:v>216.79</c:v>
                </c:pt>
                <c:pt idx="537">
                  <c:v>217.29</c:v>
                </c:pt>
                <c:pt idx="538">
                  <c:v>217.79</c:v>
                </c:pt>
                <c:pt idx="539">
                  <c:v>218.29</c:v>
                </c:pt>
                <c:pt idx="540">
                  <c:v>218.79</c:v>
                </c:pt>
                <c:pt idx="541">
                  <c:v>219.29</c:v>
                </c:pt>
                <c:pt idx="542">
                  <c:v>219.79</c:v>
                </c:pt>
                <c:pt idx="543">
                  <c:v>220.29</c:v>
                </c:pt>
                <c:pt idx="544">
                  <c:v>220.79</c:v>
                </c:pt>
                <c:pt idx="545">
                  <c:v>221.29</c:v>
                </c:pt>
                <c:pt idx="546">
                  <c:v>221.79</c:v>
                </c:pt>
                <c:pt idx="547">
                  <c:v>222.29</c:v>
                </c:pt>
                <c:pt idx="548">
                  <c:v>222.79</c:v>
                </c:pt>
                <c:pt idx="549">
                  <c:v>223.29</c:v>
                </c:pt>
                <c:pt idx="550">
                  <c:v>223.79</c:v>
                </c:pt>
                <c:pt idx="551">
                  <c:v>224.29</c:v>
                </c:pt>
                <c:pt idx="552">
                  <c:v>224.79</c:v>
                </c:pt>
                <c:pt idx="553">
                  <c:v>225.29</c:v>
                </c:pt>
                <c:pt idx="554">
                  <c:v>225.79</c:v>
                </c:pt>
                <c:pt idx="555">
                  <c:v>226.29</c:v>
                </c:pt>
                <c:pt idx="556">
                  <c:v>226.79</c:v>
                </c:pt>
                <c:pt idx="557">
                  <c:v>227.29</c:v>
                </c:pt>
                <c:pt idx="558">
                  <c:v>227.79</c:v>
                </c:pt>
                <c:pt idx="559">
                  <c:v>228.29</c:v>
                </c:pt>
                <c:pt idx="560">
                  <c:v>228.79</c:v>
                </c:pt>
                <c:pt idx="561">
                  <c:v>229.29</c:v>
                </c:pt>
                <c:pt idx="562">
                  <c:v>229.79</c:v>
                </c:pt>
                <c:pt idx="563">
                  <c:v>230.29</c:v>
                </c:pt>
                <c:pt idx="564">
                  <c:v>230.79</c:v>
                </c:pt>
                <c:pt idx="565">
                  <c:v>231.29</c:v>
                </c:pt>
                <c:pt idx="566">
                  <c:v>231.79</c:v>
                </c:pt>
                <c:pt idx="567">
                  <c:v>232.29</c:v>
                </c:pt>
                <c:pt idx="568">
                  <c:v>232.79</c:v>
                </c:pt>
                <c:pt idx="569">
                  <c:v>233.29</c:v>
                </c:pt>
                <c:pt idx="570">
                  <c:v>233.79</c:v>
                </c:pt>
                <c:pt idx="571">
                  <c:v>234.29</c:v>
                </c:pt>
                <c:pt idx="572">
                  <c:v>234.79</c:v>
                </c:pt>
                <c:pt idx="573">
                  <c:v>235.29</c:v>
                </c:pt>
                <c:pt idx="574">
                  <c:v>235.79</c:v>
                </c:pt>
                <c:pt idx="575">
                  <c:v>236.29</c:v>
                </c:pt>
                <c:pt idx="576">
                  <c:v>236.79</c:v>
                </c:pt>
                <c:pt idx="577">
                  <c:v>237.29</c:v>
                </c:pt>
                <c:pt idx="578">
                  <c:v>237.79</c:v>
                </c:pt>
                <c:pt idx="579">
                  <c:v>238.29</c:v>
                </c:pt>
                <c:pt idx="580">
                  <c:v>238.79</c:v>
                </c:pt>
                <c:pt idx="581">
                  <c:v>239.29</c:v>
                </c:pt>
                <c:pt idx="582">
                  <c:v>239.79</c:v>
                </c:pt>
                <c:pt idx="583">
                  <c:v>240.29</c:v>
                </c:pt>
                <c:pt idx="584">
                  <c:v>240.79</c:v>
                </c:pt>
                <c:pt idx="585">
                  <c:v>241.29</c:v>
                </c:pt>
                <c:pt idx="586">
                  <c:v>241.79</c:v>
                </c:pt>
                <c:pt idx="587">
                  <c:v>242.29</c:v>
                </c:pt>
                <c:pt idx="588">
                  <c:v>242.79</c:v>
                </c:pt>
                <c:pt idx="589">
                  <c:v>243.29</c:v>
                </c:pt>
                <c:pt idx="590">
                  <c:v>243.79</c:v>
                </c:pt>
                <c:pt idx="591">
                  <c:v>244.29</c:v>
                </c:pt>
                <c:pt idx="592">
                  <c:v>244.79</c:v>
                </c:pt>
                <c:pt idx="593">
                  <c:v>245.29</c:v>
                </c:pt>
                <c:pt idx="594">
                  <c:v>245.75</c:v>
                </c:pt>
              </c:numCache>
            </c:numRef>
          </c:xVal>
          <c:yVal>
            <c:numRef>
              <c:f>RunSol!$C$1:$C$595</c:f>
              <c:numCache>
                <c:formatCode>General</c:formatCode>
                <c:ptCount val="59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0.54983000000000004</c:v>
                </c:pt>
                <c:pt idx="4">
                  <c:v>1.6519999999999999</c:v>
                </c:pt>
                <c:pt idx="5">
                  <c:v>10.156000000000001</c:v>
                </c:pt>
                <c:pt idx="6">
                  <c:v>16.577999999999999</c:v>
                </c:pt>
                <c:pt idx="7">
                  <c:v>22.635999999999999</c:v>
                </c:pt>
                <c:pt idx="8">
                  <c:v>28.123999999999999</c:v>
                </c:pt>
                <c:pt idx="9">
                  <c:v>33.912999999999997</c:v>
                </c:pt>
                <c:pt idx="10">
                  <c:v>41.326000000000001</c:v>
                </c:pt>
                <c:pt idx="11">
                  <c:v>48.884</c:v>
                </c:pt>
                <c:pt idx="12">
                  <c:v>56.018000000000001</c:v>
                </c:pt>
                <c:pt idx="13">
                  <c:v>63.073999999999998</c:v>
                </c:pt>
                <c:pt idx="14">
                  <c:v>70.015000000000001</c:v>
                </c:pt>
                <c:pt idx="15">
                  <c:v>76.811000000000007</c:v>
                </c:pt>
                <c:pt idx="16">
                  <c:v>92.433999999999997</c:v>
                </c:pt>
                <c:pt idx="17">
                  <c:v>108.19</c:v>
                </c:pt>
                <c:pt idx="18">
                  <c:v>124.18</c:v>
                </c:pt>
                <c:pt idx="19">
                  <c:v>140.44</c:v>
                </c:pt>
                <c:pt idx="20">
                  <c:v>183.77</c:v>
                </c:pt>
                <c:pt idx="21">
                  <c:v>228.72</c:v>
                </c:pt>
                <c:pt idx="22">
                  <c:v>275.17</c:v>
                </c:pt>
                <c:pt idx="23">
                  <c:v>323</c:v>
                </c:pt>
                <c:pt idx="24">
                  <c:v>409.32</c:v>
                </c:pt>
                <c:pt idx="25">
                  <c:v>498.63</c:v>
                </c:pt>
                <c:pt idx="26">
                  <c:v>590.83000000000004</c:v>
                </c:pt>
                <c:pt idx="27">
                  <c:v>686.27</c:v>
                </c:pt>
                <c:pt idx="28">
                  <c:v>784.14</c:v>
                </c:pt>
                <c:pt idx="29">
                  <c:v>883.49</c:v>
                </c:pt>
                <c:pt idx="30">
                  <c:v>1030.0999999999999</c:v>
                </c:pt>
                <c:pt idx="31">
                  <c:v>1176.5</c:v>
                </c:pt>
                <c:pt idx="32">
                  <c:v>1321.8</c:v>
                </c:pt>
                <c:pt idx="33">
                  <c:v>1464.7</c:v>
                </c:pt>
                <c:pt idx="34">
                  <c:v>1603.8</c:v>
                </c:pt>
                <c:pt idx="35">
                  <c:v>1738.2</c:v>
                </c:pt>
                <c:pt idx="36">
                  <c:v>1803</c:v>
                </c:pt>
                <c:pt idx="37">
                  <c:v>1843.2</c:v>
                </c:pt>
                <c:pt idx="38">
                  <c:v>1868.5</c:v>
                </c:pt>
                <c:pt idx="39">
                  <c:v>1892.4</c:v>
                </c:pt>
                <c:pt idx="40">
                  <c:v>1914.4</c:v>
                </c:pt>
                <c:pt idx="41">
                  <c:v>1934.3</c:v>
                </c:pt>
                <c:pt idx="42">
                  <c:v>1947.6</c:v>
                </c:pt>
                <c:pt idx="43">
                  <c:v>1951</c:v>
                </c:pt>
                <c:pt idx="44">
                  <c:v>1953.5</c:v>
                </c:pt>
                <c:pt idx="45">
                  <c:v>1955.1</c:v>
                </c:pt>
                <c:pt idx="46">
                  <c:v>1955.6</c:v>
                </c:pt>
                <c:pt idx="47">
                  <c:v>1955.4</c:v>
                </c:pt>
                <c:pt idx="48">
                  <c:v>1954.5</c:v>
                </c:pt>
                <c:pt idx="49">
                  <c:v>1953.7</c:v>
                </c:pt>
                <c:pt idx="50">
                  <c:v>1952.8</c:v>
                </c:pt>
                <c:pt idx="51">
                  <c:v>1942.8</c:v>
                </c:pt>
                <c:pt idx="52">
                  <c:v>1939.4</c:v>
                </c:pt>
                <c:pt idx="53">
                  <c:v>1935.7</c:v>
                </c:pt>
                <c:pt idx="54">
                  <c:v>1931.7</c:v>
                </c:pt>
                <c:pt idx="55">
                  <c:v>1927.6</c:v>
                </c:pt>
                <c:pt idx="56">
                  <c:v>1923.4</c:v>
                </c:pt>
                <c:pt idx="57">
                  <c:v>1912.8</c:v>
                </c:pt>
                <c:pt idx="58">
                  <c:v>1902.3</c:v>
                </c:pt>
                <c:pt idx="59">
                  <c:v>1891.9</c:v>
                </c:pt>
                <c:pt idx="60">
                  <c:v>1837.5</c:v>
                </c:pt>
                <c:pt idx="61">
                  <c:v>1784.9</c:v>
                </c:pt>
                <c:pt idx="62">
                  <c:v>1734</c:v>
                </c:pt>
                <c:pt idx="63">
                  <c:v>1684.7</c:v>
                </c:pt>
                <c:pt idx="64">
                  <c:v>1619.5</c:v>
                </c:pt>
                <c:pt idx="65">
                  <c:v>1557.1</c:v>
                </c:pt>
                <c:pt idx="66">
                  <c:v>1497.3</c:v>
                </c:pt>
                <c:pt idx="67">
                  <c:v>1440</c:v>
                </c:pt>
                <c:pt idx="68">
                  <c:v>1385.1</c:v>
                </c:pt>
                <c:pt idx="69">
                  <c:v>1277.2</c:v>
                </c:pt>
                <c:pt idx="70">
                  <c:v>1178</c:v>
                </c:pt>
                <c:pt idx="71">
                  <c:v>1113.5</c:v>
                </c:pt>
                <c:pt idx="72">
                  <c:v>1092.3</c:v>
                </c:pt>
                <c:pt idx="73">
                  <c:v>1075.7</c:v>
                </c:pt>
                <c:pt idx="74">
                  <c:v>1059.8</c:v>
                </c:pt>
                <c:pt idx="75">
                  <c:v>1044.4000000000001</c:v>
                </c:pt>
                <c:pt idx="76">
                  <c:v>1029.5</c:v>
                </c:pt>
                <c:pt idx="77">
                  <c:v>1014.9</c:v>
                </c:pt>
                <c:pt idx="78">
                  <c:v>986.07</c:v>
                </c:pt>
                <c:pt idx="79">
                  <c:v>958.73</c:v>
                </c:pt>
                <c:pt idx="80">
                  <c:v>932.72</c:v>
                </c:pt>
                <c:pt idx="81">
                  <c:v>907.94</c:v>
                </c:pt>
                <c:pt idx="82">
                  <c:v>857.26</c:v>
                </c:pt>
                <c:pt idx="83">
                  <c:v>811.06</c:v>
                </c:pt>
                <c:pt idx="84">
                  <c:v>768.58</c:v>
                </c:pt>
                <c:pt idx="85">
                  <c:v>729.21</c:v>
                </c:pt>
                <c:pt idx="86">
                  <c:v>692.5</c:v>
                </c:pt>
                <c:pt idx="87">
                  <c:v>656.04</c:v>
                </c:pt>
                <c:pt idx="88">
                  <c:v>621.80999999999995</c:v>
                </c:pt>
                <c:pt idx="89">
                  <c:v>589.55999999999995</c:v>
                </c:pt>
                <c:pt idx="90">
                  <c:v>559.03</c:v>
                </c:pt>
                <c:pt idx="91">
                  <c:v>530.04999999999995</c:v>
                </c:pt>
                <c:pt idx="92">
                  <c:v>502.42</c:v>
                </c:pt>
                <c:pt idx="93">
                  <c:v>476</c:v>
                </c:pt>
                <c:pt idx="94">
                  <c:v>450.67</c:v>
                </c:pt>
                <c:pt idx="95">
                  <c:v>426.32</c:v>
                </c:pt>
                <c:pt idx="96">
                  <c:v>402.86</c:v>
                </c:pt>
                <c:pt idx="97">
                  <c:v>380.19</c:v>
                </c:pt>
                <c:pt idx="98">
                  <c:v>358.25</c:v>
                </c:pt>
                <c:pt idx="99">
                  <c:v>336.96</c:v>
                </c:pt>
                <c:pt idx="100">
                  <c:v>316.27999999999997</c:v>
                </c:pt>
                <c:pt idx="101">
                  <c:v>296.14</c:v>
                </c:pt>
                <c:pt idx="102">
                  <c:v>276.5</c:v>
                </c:pt>
                <c:pt idx="103">
                  <c:v>257.3</c:v>
                </c:pt>
                <c:pt idx="104">
                  <c:v>238.53</c:v>
                </c:pt>
                <c:pt idx="105">
                  <c:v>220.12</c:v>
                </c:pt>
                <c:pt idx="106">
                  <c:v>202.06</c:v>
                </c:pt>
                <c:pt idx="107">
                  <c:v>184.3</c:v>
                </c:pt>
                <c:pt idx="108">
                  <c:v>166.82</c:v>
                </c:pt>
                <c:pt idx="109">
                  <c:v>149.59</c:v>
                </c:pt>
                <c:pt idx="110">
                  <c:v>132.59</c:v>
                </c:pt>
                <c:pt idx="111">
                  <c:v>115.78</c:v>
                </c:pt>
                <c:pt idx="112">
                  <c:v>99.138999999999996</c:v>
                </c:pt>
                <c:pt idx="113">
                  <c:v>82.650999999999996</c:v>
                </c:pt>
                <c:pt idx="114">
                  <c:v>66.287000000000006</c:v>
                </c:pt>
                <c:pt idx="115">
                  <c:v>50.026000000000003</c:v>
                </c:pt>
                <c:pt idx="116">
                  <c:v>33.843000000000004</c:v>
                </c:pt>
                <c:pt idx="117">
                  <c:v>17.716999999999999</c:v>
                </c:pt>
                <c:pt idx="118">
                  <c:v>1.6222000000000001</c:v>
                </c:pt>
                <c:pt idx="119">
                  <c:v>-14.263</c:v>
                </c:pt>
                <c:pt idx="120">
                  <c:v>-29.334</c:v>
                </c:pt>
                <c:pt idx="121">
                  <c:v>-42.87</c:v>
                </c:pt>
                <c:pt idx="122">
                  <c:v>-54.341000000000001</c:v>
                </c:pt>
                <c:pt idx="123">
                  <c:v>-63.57</c:v>
                </c:pt>
                <c:pt idx="124">
                  <c:v>-70.695999999999998</c:v>
                </c:pt>
                <c:pt idx="125">
                  <c:v>-76.05</c:v>
                </c:pt>
                <c:pt idx="126">
                  <c:v>-80.010999999999996</c:v>
                </c:pt>
                <c:pt idx="127">
                  <c:v>-82.921000000000006</c:v>
                </c:pt>
                <c:pt idx="128">
                  <c:v>-85.048000000000002</c:v>
                </c:pt>
                <c:pt idx="129">
                  <c:v>-86.591999999999999</c:v>
                </c:pt>
                <c:pt idx="130">
                  <c:v>-87.701999999999998</c:v>
                </c:pt>
                <c:pt idx="131">
                  <c:v>-88.492999999999995</c:v>
                </c:pt>
                <c:pt idx="132">
                  <c:v>-89.052999999999997</c:v>
                </c:pt>
                <c:pt idx="133">
                  <c:v>-89.45</c:v>
                </c:pt>
                <c:pt idx="134">
                  <c:v>-89.731999999999999</c:v>
                </c:pt>
                <c:pt idx="135">
                  <c:v>-89.936000000000007</c:v>
                </c:pt>
                <c:pt idx="136">
                  <c:v>-90.081999999999994</c:v>
                </c:pt>
                <c:pt idx="137">
                  <c:v>-90.19</c:v>
                </c:pt>
                <c:pt idx="138">
                  <c:v>-90.27</c:v>
                </c:pt>
                <c:pt idx="139">
                  <c:v>-90.328999999999994</c:v>
                </c:pt>
                <c:pt idx="140">
                  <c:v>-90.373999999999995</c:v>
                </c:pt>
                <c:pt idx="141">
                  <c:v>-90.41</c:v>
                </c:pt>
                <c:pt idx="142">
                  <c:v>-90.44</c:v>
                </c:pt>
                <c:pt idx="143">
                  <c:v>-90.465999999999994</c:v>
                </c:pt>
                <c:pt idx="144">
                  <c:v>-90.49</c:v>
                </c:pt>
                <c:pt idx="145">
                  <c:v>-90.510999999999996</c:v>
                </c:pt>
                <c:pt idx="146">
                  <c:v>-90.53</c:v>
                </c:pt>
                <c:pt idx="147">
                  <c:v>-90.548000000000002</c:v>
                </c:pt>
                <c:pt idx="148">
                  <c:v>-90.564999999999998</c:v>
                </c:pt>
                <c:pt idx="149">
                  <c:v>-90.581999999999994</c:v>
                </c:pt>
                <c:pt idx="150">
                  <c:v>-90.597999999999999</c:v>
                </c:pt>
                <c:pt idx="151">
                  <c:v>-90.613</c:v>
                </c:pt>
                <c:pt idx="152">
                  <c:v>-90.629000000000005</c:v>
                </c:pt>
                <c:pt idx="153">
                  <c:v>-90.644000000000005</c:v>
                </c:pt>
                <c:pt idx="154">
                  <c:v>-90.66</c:v>
                </c:pt>
                <c:pt idx="155">
                  <c:v>-90.674999999999997</c:v>
                </c:pt>
                <c:pt idx="156">
                  <c:v>-90.69</c:v>
                </c:pt>
                <c:pt idx="157">
                  <c:v>-90.704999999999998</c:v>
                </c:pt>
                <c:pt idx="158">
                  <c:v>-90.72</c:v>
                </c:pt>
                <c:pt idx="159">
                  <c:v>-90.736000000000004</c:v>
                </c:pt>
                <c:pt idx="160">
                  <c:v>-90.751000000000005</c:v>
                </c:pt>
                <c:pt idx="161">
                  <c:v>-90.766000000000005</c:v>
                </c:pt>
                <c:pt idx="162">
                  <c:v>-90.781000000000006</c:v>
                </c:pt>
                <c:pt idx="163">
                  <c:v>-90.796000000000006</c:v>
                </c:pt>
                <c:pt idx="164">
                  <c:v>-90.811000000000007</c:v>
                </c:pt>
                <c:pt idx="165">
                  <c:v>-90.826999999999998</c:v>
                </c:pt>
                <c:pt idx="166">
                  <c:v>-90.841999999999999</c:v>
                </c:pt>
                <c:pt idx="167">
                  <c:v>-90.856999999999999</c:v>
                </c:pt>
                <c:pt idx="168">
                  <c:v>-90.872</c:v>
                </c:pt>
                <c:pt idx="169">
                  <c:v>-90.887</c:v>
                </c:pt>
                <c:pt idx="170">
                  <c:v>-90.902000000000001</c:v>
                </c:pt>
                <c:pt idx="171">
                  <c:v>-90.918000000000006</c:v>
                </c:pt>
                <c:pt idx="172">
                  <c:v>-90.933000000000007</c:v>
                </c:pt>
                <c:pt idx="173">
                  <c:v>-90.947999999999993</c:v>
                </c:pt>
                <c:pt idx="174">
                  <c:v>-90.962999999999994</c:v>
                </c:pt>
                <c:pt idx="175">
                  <c:v>-90.977999999999994</c:v>
                </c:pt>
                <c:pt idx="176">
                  <c:v>-90.992999999999995</c:v>
                </c:pt>
                <c:pt idx="177">
                  <c:v>-91.007999999999996</c:v>
                </c:pt>
                <c:pt idx="178">
                  <c:v>-91.024000000000001</c:v>
                </c:pt>
                <c:pt idx="179">
                  <c:v>-91.039000000000001</c:v>
                </c:pt>
                <c:pt idx="180">
                  <c:v>-91.054000000000002</c:v>
                </c:pt>
                <c:pt idx="181">
                  <c:v>-91.069000000000003</c:v>
                </c:pt>
                <c:pt idx="182">
                  <c:v>-91.084000000000003</c:v>
                </c:pt>
                <c:pt idx="183">
                  <c:v>-91.099000000000004</c:v>
                </c:pt>
                <c:pt idx="184">
                  <c:v>-91.114999999999995</c:v>
                </c:pt>
                <c:pt idx="185">
                  <c:v>-91.13</c:v>
                </c:pt>
                <c:pt idx="186">
                  <c:v>-91.144999999999996</c:v>
                </c:pt>
                <c:pt idx="187">
                  <c:v>-91.16</c:v>
                </c:pt>
                <c:pt idx="188">
                  <c:v>-91.174999999999997</c:v>
                </c:pt>
                <c:pt idx="189">
                  <c:v>-91.19</c:v>
                </c:pt>
                <c:pt idx="190">
                  <c:v>-91.206000000000003</c:v>
                </c:pt>
                <c:pt idx="191">
                  <c:v>-91.221000000000004</c:v>
                </c:pt>
                <c:pt idx="192">
                  <c:v>-91.236000000000004</c:v>
                </c:pt>
                <c:pt idx="193">
                  <c:v>-91.251000000000005</c:v>
                </c:pt>
                <c:pt idx="194">
                  <c:v>-91.266000000000005</c:v>
                </c:pt>
                <c:pt idx="195">
                  <c:v>-91.281000000000006</c:v>
                </c:pt>
                <c:pt idx="196">
                  <c:v>-91.296000000000006</c:v>
                </c:pt>
                <c:pt idx="197">
                  <c:v>-91.311999999999998</c:v>
                </c:pt>
                <c:pt idx="198">
                  <c:v>-91.326999999999998</c:v>
                </c:pt>
                <c:pt idx="199">
                  <c:v>-91.341999999999999</c:v>
                </c:pt>
                <c:pt idx="200">
                  <c:v>-91.356999999999999</c:v>
                </c:pt>
                <c:pt idx="201">
                  <c:v>-91.372</c:v>
                </c:pt>
                <c:pt idx="202">
                  <c:v>-91.387</c:v>
                </c:pt>
                <c:pt idx="203">
                  <c:v>-91.403000000000006</c:v>
                </c:pt>
                <c:pt idx="204">
                  <c:v>-91.418000000000006</c:v>
                </c:pt>
                <c:pt idx="205">
                  <c:v>-91.433000000000007</c:v>
                </c:pt>
                <c:pt idx="206">
                  <c:v>-91.447999999999993</c:v>
                </c:pt>
                <c:pt idx="207">
                  <c:v>-91.462999999999994</c:v>
                </c:pt>
                <c:pt idx="208">
                  <c:v>-91.477999999999994</c:v>
                </c:pt>
                <c:pt idx="209">
                  <c:v>-91.494</c:v>
                </c:pt>
                <c:pt idx="210">
                  <c:v>-91.509</c:v>
                </c:pt>
                <c:pt idx="211">
                  <c:v>-91.524000000000001</c:v>
                </c:pt>
                <c:pt idx="212">
                  <c:v>-91.539000000000001</c:v>
                </c:pt>
                <c:pt idx="213">
                  <c:v>-91.554000000000002</c:v>
                </c:pt>
                <c:pt idx="214">
                  <c:v>-91.569000000000003</c:v>
                </c:pt>
                <c:pt idx="215">
                  <c:v>-91.584999999999994</c:v>
                </c:pt>
                <c:pt idx="216">
                  <c:v>-91.6</c:v>
                </c:pt>
                <c:pt idx="217">
                  <c:v>-91.614999999999995</c:v>
                </c:pt>
                <c:pt idx="218">
                  <c:v>-91.63</c:v>
                </c:pt>
                <c:pt idx="219">
                  <c:v>-91.644999999999996</c:v>
                </c:pt>
                <c:pt idx="220">
                  <c:v>-91.66</c:v>
                </c:pt>
                <c:pt idx="221">
                  <c:v>-91.674999999999997</c:v>
                </c:pt>
                <c:pt idx="222">
                  <c:v>-91.691000000000003</c:v>
                </c:pt>
                <c:pt idx="223">
                  <c:v>-91.706000000000003</c:v>
                </c:pt>
                <c:pt idx="224">
                  <c:v>-91.721000000000004</c:v>
                </c:pt>
                <c:pt idx="225">
                  <c:v>-91.736000000000004</c:v>
                </c:pt>
                <c:pt idx="226">
                  <c:v>-91.751000000000005</c:v>
                </c:pt>
                <c:pt idx="227">
                  <c:v>-91.766000000000005</c:v>
                </c:pt>
                <c:pt idx="228">
                  <c:v>-91.781999999999996</c:v>
                </c:pt>
                <c:pt idx="229">
                  <c:v>-91.796999999999997</c:v>
                </c:pt>
                <c:pt idx="230">
                  <c:v>-91.811999999999998</c:v>
                </c:pt>
                <c:pt idx="231">
                  <c:v>-91.826999999999998</c:v>
                </c:pt>
                <c:pt idx="232">
                  <c:v>-91.841999999999999</c:v>
                </c:pt>
                <c:pt idx="233">
                  <c:v>-91.856999999999999</c:v>
                </c:pt>
                <c:pt idx="234">
                  <c:v>-91.873000000000005</c:v>
                </c:pt>
                <c:pt idx="235">
                  <c:v>-91.888000000000005</c:v>
                </c:pt>
                <c:pt idx="236">
                  <c:v>-91.903000000000006</c:v>
                </c:pt>
                <c:pt idx="237">
                  <c:v>-91.918000000000006</c:v>
                </c:pt>
                <c:pt idx="238">
                  <c:v>-91.933000000000007</c:v>
                </c:pt>
                <c:pt idx="239">
                  <c:v>-91.947999999999993</c:v>
                </c:pt>
                <c:pt idx="240">
                  <c:v>-91.963999999999999</c:v>
                </c:pt>
                <c:pt idx="241">
                  <c:v>-91.978999999999999</c:v>
                </c:pt>
                <c:pt idx="242">
                  <c:v>-91.994</c:v>
                </c:pt>
                <c:pt idx="243">
                  <c:v>-92.009</c:v>
                </c:pt>
                <c:pt idx="244">
                  <c:v>-92.024000000000001</c:v>
                </c:pt>
                <c:pt idx="245">
                  <c:v>-92.039000000000001</c:v>
                </c:pt>
                <c:pt idx="246">
                  <c:v>-92.054000000000002</c:v>
                </c:pt>
                <c:pt idx="247">
                  <c:v>-92.07</c:v>
                </c:pt>
                <c:pt idx="248">
                  <c:v>-92.084999999999994</c:v>
                </c:pt>
                <c:pt idx="249">
                  <c:v>-92.1</c:v>
                </c:pt>
                <c:pt idx="250">
                  <c:v>-92.114999999999995</c:v>
                </c:pt>
                <c:pt idx="251">
                  <c:v>-92.13</c:v>
                </c:pt>
                <c:pt idx="252">
                  <c:v>-92.144999999999996</c:v>
                </c:pt>
                <c:pt idx="253">
                  <c:v>-92.161000000000001</c:v>
                </c:pt>
                <c:pt idx="254">
                  <c:v>-92.176000000000002</c:v>
                </c:pt>
                <c:pt idx="255">
                  <c:v>-92.191000000000003</c:v>
                </c:pt>
                <c:pt idx="256">
                  <c:v>-92.206000000000003</c:v>
                </c:pt>
                <c:pt idx="257">
                  <c:v>-92.221000000000004</c:v>
                </c:pt>
                <c:pt idx="258">
                  <c:v>-92.236000000000004</c:v>
                </c:pt>
                <c:pt idx="259">
                  <c:v>-92.251999999999995</c:v>
                </c:pt>
                <c:pt idx="260">
                  <c:v>-92.266999999999996</c:v>
                </c:pt>
                <c:pt idx="261">
                  <c:v>-92.281999999999996</c:v>
                </c:pt>
                <c:pt idx="262">
                  <c:v>-92.296999999999997</c:v>
                </c:pt>
                <c:pt idx="263">
                  <c:v>-92.311999999999998</c:v>
                </c:pt>
                <c:pt idx="264">
                  <c:v>-92.326999999999998</c:v>
                </c:pt>
                <c:pt idx="265">
                  <c:v>-92.341999999999999</c:v>
                </c:pt>
                <c:pt idx="266">
                  <c:v>-92.358000000000004</c:v>
                </c:pt>
                <c:pt idx="267">
                  <c:v>-92.373000000000005</c:v>
                </c:pt>
                <c:pt idx="268">
                  <c:v>-92.388000000000005</c:v>
                </c:pt>
                <c:pt idx="269">
                  <c:v>-92.403000000000006</c:v>
                </c:pt>
                <c:pt idx="270">
                  <c:v>-92.418000000000006</c:v>
                </c:pt>
                <c:pt idx="271">
                  <c:v>-92.433000000000007</c:v>
                </c:pt>
                <c:pt idx="272">
                  <c:v>-92.448999999999998</c:v>
                </c:pt>
                <c:pt idx="273">
                  <c:v>-92.463999999999999</c:v>
                </c:pt>
                <c:pt idx="274">
                  <c:v>-92.478999999999999</c:v>
                </c:pt>
                <c:pt idx="275">
                  <c:v>-92.494</c:v>
                </c:pt>
                <c:pt idx="276">
                  <c:v>-92.509</c:v>
                </c:pt>
                <c:pt idx="277">
                  <c:v>-92.524000000000001</c:v>
                </c:pt>
                <c:pt idx="278">
                  <c:v>-92.54</c:v>
                </c:pt>
                <c:pt idx="279">
                  <c:v>-92.555000000000007</c:v>
                </c:pt>
                <c:pt idx="280">
                  <c:v>-92.57</c:v>
                </c:pt>
                <c:pt idx="281">
                  <c:v>-92.584999999999994</c:v>
                </c:pt>
                <c:pt idx="282">
                  <c:v>-92.6</c:v>
                </c:pt>
                <c:pt idx="283">
                  <c:v>-92.614999999999995</c:v>
                </c:pt>
                <c:pt idx="284">
                  <c:v>-92.631</c:v>
                </c:pt>
                <c:pt idx="285">
                  <c:v>-92.646000000000001</c:v>
                </c:pt>
                <c:pt idx="286">
                  <c:v>-92.661000000000001</c:v>
                </c:pt>
                <c:pt idx="287">
                  <c:v>-92.676000000000002</c:v>
                </c:pt>
                <c:pt idx="288">
                  <c:v>-92.691000000000003</c:v>
                </c:pt>
                <c:pt idx="289">
                  <c:v>-92.706000000000003</c:v>
                </c:pt>
                <c:pt idx="290">
                  <c:v>-92.721000000000004</c:v>
                </c:pt>
                <c:pt idx="291">
                  <c:v>-92.736999999999995</c:v>
                </c:pt>
                <c:pt idx="292">
                  <c:v>-92.751999999999995</c:v>
                </c:pt>
                <c:pt idx="293">
                  <c:v>-92.766999999999996</c:v>
                </c:pt>
                <c:pt idx="294">
                  <c:v>-92.781999999999996</c:v>
                </c:pt>
                <c:pt idx="295">
                  <c:v>-92.796999999999997</c:v>
                </c:pt>
                <c:pt idx="296">
                  <c:v>-92.811999999999998</c:v>
                </c:pt>
                <c:pt idx="297">
                  <c:v>-92.828000000000003</c:v>
                </c:pt>
                <c:pt idx="298">
                  <c:v>-92.843000000000004</c:v>
                </c:pt>
                <c:pt idx="299">
                  <c:v>-92.858000000000004</c:v>
                </c:pt>
                <c:pt idx="300">
                  <c:v>-92.873000000000005</c:v>
                </c:pt>
                <c:pt idx="301">
                  <c:v>-92.888000000000005</c:v>
                </c:pt>
                <c:pt idx="302">
                  <c:v>-92.903000000000006</c:v>
                </c:pt>
                <c:pt idx="303">
                  <c:v>-92.918999999999997</c:v>
                </c:pt>
                <c:pt idx="304">
                  <c:v>-92.933999999999997</c:v>
                </c:pt>
                <c:pt idx="305">
                  <c:v>-92.948999999999998</c:v>
                </c:pt>
                <c:pt idx="306">
                  <c:v>-92.963999999999999</c:v>
                </c:pt>
                <c:pt idx="307">
                  <c:v>-92.978999999999999</c:v>
                </c:pt>
                <c:pt idx="308">
                  <c:v>-92.994</c:v>
                </c:pt>
                <c:pt idx="309">
                  <c:v>-93.01</c:v>
                </c:pt>
                <c:pt idx="310">
                  <c:v>-93.025000000000006</c:v>
                </c:pt>
                <c:pt idx="311">
                  <c:v>-93.04</c:v>
                </c:pt>
                <c:pt idx="312">
                  <c:v>-93.055000000000007</c:v>
                </c:pt>
                <c:pt idx="313">
                  <c:v>-93.07</c:v>
                </c:pt>
                <c:pt idx="314">
                  <c:v>-93.084999999999994</c:v>
                </c:pt>
                <c:pt idx="315">
                  <c:v>-93.1</c:v>
                </c:pt>
                <c:pt idx="316">
                  <c:v>-93.116</c:v>
                </c:pt>
                <c:pt idx="317">
                  <c:v>-93.131</c:v>
                </c:pt>
                <c:pt idx="318">
                  <c:v>-93.146000000000001</c:v>
                </c:pt>
                <c:pt idx="319">
                  <c:v>-93.161000000000001</c:v>
                </c:pt>
                <c:pt idx="320">
                  <c:v>-93.176000000000002</c:v>
                </c:pt>
                <c:pt idx="321">
                  <c:v>-93.191000000000003</c:v>
                </c:pt>
                <c:pt idx="322">
                  <c:v>-93.206999999999994</c:v>
                </c:pt>
                <c:pt idx="323">
                  <c:v>-93.221999999999994</c:v>
                </c:pt>
                <c:pt idx="324">
                  <c:v>-93.236999999999995</c:v>
                </c:pt>
                <c:pt idx="325">
                  <c:v>-93.251999999999995</c:v>
                </c:pt>
                <c:pt idx="326">
                  <c:v>-93.266999999999996</c:v>
                </c:pt>
                <c:pt idx="327">
                  <c:v>-93.281999999999996</c:v>
                </c:pt>
                <c:pt idx="328">
                  <c:v>-93.298000000000002</c:v>
                </c:pt>
                <c:pt idx="329">
                  <c:v>-93.313000000000002</c:v>
                </c:pt>
                <c:pt idx="330">
                  <c:v>-93.328000000000003</c:v>
                </c:pt>
                <c:pt idx="331">
                  <c:v>-93.343000000000004</c:v>
                </c:pt>
                <c:pt idx="332">
                  <c:v>-93.358000000000004</c:v>
                </c:pt>
                <c:pt idx="333">
                  <c:v>-93.373000000000005</c:v>
                </c:pt>
                <c:pt idx="334">
                  <c:v>-93.388999999999996</c:v>
                </c:pt>
                <c:pt idx="335">
                  <c:v>-93.403999999999996</c:v>
                </c:pt>
                <c:pt idx="336">
                  <c:v>-93.418999999999997</c:v>
                </c:pt>
                <c:pt idx="337">
                  <c:v>-93.433999999999997</c:v>
                </c:pt>
                <c:pt idx="338">
                  <c:v>-93.448999999999998</c:v>
                </c:pt>
                <c:pt idx="339">
                  <c:v>-93.463999999999999</c:v>
                </c:pt>
                <c:pt idx="340">
                  <c:v>-93.478999999999999</c:v>
                </c:pt>
                <c:pt idx="341">
                  <c:v>-93.495000000000005</c:v>
                </c:pt>
                <c:pt idx="342">
                  <c:v>-93.51</c:v>
                </c:pt>
                <c:pt idx="343">
                  <c:v>-93.525000000000006</c:v>
                </c:pt>
                <c:pt idx="344">
                  <c:v>-93.54</c:v>
                </c:pt>
                <c:pt idx="345">
                  <c:v>-93.555000000000007</c:v>
                </c:pt>
                <c:pt idx="346">
                  <c:v>-93.57</c:v>
                </c:pt>
                <c:pt idx="347">
                  <c:v>-93.585999999999999</c:v>
                </c:pt>
                <c:pt idx="348">
                  <c:v>-93.600999999999999</c:v>
                </c:pt>
                <c:pt idx="349">
                  <c:v>-93.616</c:v>
                </c:pt>
                <c:pt idx="350">
                  <c:v>-93.631</c:v>
                </c:pt>
                <c:pt idx="351">
                  <c:v>-93.646000000000001</c:v>
                </c:pt>
                <c:pt idx="352">
                  <c:v>-93.661000000000001</c:v>
                </c:pt>
                <c:pt idx="353">
                  <c:v>-93.677000000000007</c:v>
                </c:pt>
                <c:pt idx="354">
                  <c:v>-93.691999999999993</c:v>
                </c:pt>
                <c:pt idx="355">
                  <c:v>-93.706999999999994</c:v>
                </c:pt>
                <c:pt idx="356">
                  <c:v>-93.721999999999994</c:v>
                </c:pt>
                <c:pt idx="357">
                  <c:v>-93.736999999999995</c:v>
                </c:pt>
                <c:pt idx="358">
                  <c:v>-93.751999999999995</c:v>
                </c:pt>
                <c:pt idx="359">
                  <c:v>-93.766999999999996</c:v>
                </c:pt>
                <c:pt idx="360">
                  <c:v>-93.783000000000001</c:v>
                </c:pt>
                <c:pt idx="361">
                  <c:v>-93.798000000000002</c:v>
                </c:pt>
                <c:pt idx="362">
                  <c:v>-93.813000000000002</c:v>
                </c:pt>
                <c:pt idx="363">
                  <c:v>-93.828000000000003</c:v>
                </c:pt>
                <c:pt idx="364">
                  <c:v>-93.843000000000004</c:v>
                </c:pt>
                <c:pt idx="365">
                  <c:v>-93.858000000000004</c:v>
                </c:pt>
                <c:pt idx="366">
                  <c:v>-93.873999999999995</c:v>
                </c:pt>
                <c:pt idx="367">
                  <c:v>-93.888999999999996</c:v>
                </c:pt>
                <c:pt idx="368">
                  <c:v>-93.903999999999996</c:v>
                </c:pt>
                <c:pt idx="369">
                  <c:v>-93.918999999999997</c:v>
                </c:pt>
                <c:pt idx="370">
                  <c:v>-93.933999999999997</c:v>
                </c:pt>
                <c:pt idx="371">
                  <c:v>-93.948999999999998</c:v>
                </c:pt>
                <c:pt idx="372">
                  <c:v>-93.965000000000003</c:v>
                </c:pt>
                <c:pt idx="373">
                  <c:v>-93.98</c:v>
                </c:pt>
                <c:pt idx="374">
                  <c:v>-93.995000000000005</c:v>
                </c:pt>
                <c:pt idx="375">
                  <c:v>-94.01</c:v>
                </c:pt>
                <c:pt idx="376">
                  <c:v>-94.025000000000006</c:v>
                </c:pt>
                <c:pt idx="377">
                  <c:v>-94.04</c:v>
                </c:pt>
                <c:pt idx="378">
                  <c:v>-94.055999999999997</c:v>
                </c:pt>
                <c:pt idx="379">
                  <c:v>-94.070999999999998</c:v>
                </c:pt>
                <c:pt idx="380">
                  <c:v>-94.085999999999999</c:v>
                </c:pt>
                <c:pt idx="381">
                  <c:v>-94.100999999999999</c:v>
                </c:pt>
                <c:pt idx="382">
                  <c:v>-94.116</c:v>
                </c:pt>
                <c:pt idx="383">
                  <c:v>-94.131</c:v>
                </c:pt>
                <c:pt idx="384">
                  <c:v>-94.146000000000001</c:v>
                </c:pt>
                <c:pt idx="385">
                  <c:v>-94.162000000000006</c:v>
                </c:pt>
                <c:pt idx="386">
                  <c:v>-94.177000000000007</c:v>
                </c:pt>
                <c:pt idx="387">
                  <c:v>-94.191999999999993</c:v>
                </c:pt>
                <c:pt idx="388">
                  <c:v>-94.206999999999994</c:v>
                </c:pt>
                <c:pt idx="389">
                  <c:v>-94.221999999999994</c:v>
                </c:pt>
                <c:pt idx="390">
                  <c:v>-94.236999999999995</c:v>
                </c:pt>
                <c:pt idx="391">
                  <c:v>-94.253</c:v>
                </c:pt>
                <c:pt idx="392">
                  <c:v>-94.268000000000001</c:v>
                </c:pt>
                <c:pt idx="393">
                  <c:v>-94.283000000000001</c:v>
                </c:pt>
                <c:pt idx="394">
                  <c:v>-94.298000000000002</c:v>
                </c:pt>
                <c:pt idx="395">
                  <c:v>-94.313000000000002</c:v>
                </c:pt>
                <c:pt idx="396">
                  <c:v>-94.328000000000003</c:v>
                </c:pt>
                <c:pt idx="397">
                  <c:v>-94.343999999999994</c:v>
                </c:pt>
                <c:pt idx="398">
                  <c:v>-94.358999999999995</c:v>
                </c:pt>
                <c:pt idx="399">
                  <c:v>-94.373999999999995</c:v>
                </c:pt>
                <c:pt idx="400">
                  <c:v>-94.388999999999996</c:v>
                </c:pt>
                <c:pt idx="401">
                  <c:v>-94.403999999999996</c:v>
                </c:pt>
                <c:pt idx="402">
                  <c:v>-94.418999999999997</c:v>
                </c:pt>
                <c:pt idx="403">
                  <c:v>-94.435000000000002</c:v>
                </c:pt>
                <c:pt idx="404">
                  <c:v>-94.45</c:v>
                </c:pt>
                <c:pt idx="405">
                  <c:v>-94.465000000000003</c:v>
                </c:pt>
                <c:pt idx="406">
                  <c:v>-94.48</c:v>
                </c:pt>
                <c:pt idx="407">
                  <c:v>-94.495000000000005</c:v>
                </c:pt>
                <c:pt idx="408">
                  <c:v>-94.51</c:v>
                </c:pt>
                <c:pt idx="409">
                  <c:v>-94.525000000000006</c:v>
                </c:pt>
                <c:pt idx="410">
                  <c:v>-94.540999999999997</c:v>
                </c:pt>
                <c:pt idx="411">
                  <c:v>-94.555999999999997</c:v>
                </c:pt>
                <c:pt idx="412">
                  <c:v>-94.570999999999998</c:v>
                </c:pt>
                <c:pt idx="413">
                  <c:v>-94.585999999999999</c:v>
                </c:pt>
                <c:pt idx="414">
                  <c:v>-94.600999999999999</c:v>
                </c:pt>
                <c:pt idx="415">
                  <c:v>-94.616</c:v>
                </c:pt>
                <c:pt idx="416">
                  <c:v>-94.632000000000005</c:v>
                </c:pt>
                <c:pt idx="417">
                  <c:v>-94.647000000000006</c:v>
                </c:pt>
                <c:pt idx="418">
                  <c:v>-94.662000000000006</c:v>
                </c:pt>
                <c:pt idx="419">
                  <c:v>-94.677000000000007</c:v>
                </c:pt>
                <c:pt idx="420">
                  <c:v>-94.691999999999993</c:v>
                </c:pt>
                <c:pt idx="421">
                  <c:v>-94.697000000000003</c:v>
                </c:pt>
                <c:pt idx="422">
                  <c:v>-94.697999999999993</c:v>
                </c:pt>
                <c:pt idx="423">
                  <c:v>-94.698999999999998</c:v>
                </c:pt>
                <c:pt idx="424">
                  <c:v>-94.7</c:v>
                </c:pt>
                <c:pt idx="425">
                  <c:v>-94.7</c:v>
                </c:pt>
                <c:pt idx="426">
                  <c:v>-94.7</c:v>
                </c:pt>
                <c:pt idx="427">
                  <c:v>-94.093000000000004</c:v>
                </c:pt>
                <c:pt idx="428">
                  <c:v>-93.3</c:v>
                </c:pt>
                <c:pt idx="429">
                  <c:v>-92.450999999999993</c:v>
                </c:pt>
                <c:pt idx="430">
                  <c:v>-91.593999999999994</c:v>
                </c:pt>
                <c:pt idx="431">
                  <c:v>-86.353999999999999</c:v>
                </c:pt>
                <c:pt idx="432">
                  <c:v>-81.680999999999997</c:v>
                </c:pt>
                <c:pt idx="433">
                  <c:v>-77.491</c:v>
                </c:pt>
                <c:pt idx="434">
                  <c:v>-71.36</c:v>
                </c:pt>
                <c:pt idx="435">
                  <c:v>-66.078000000000003</c:v>
                </c:pt>
                <c:pt idx="436">
                  <c:v>-61.521999999999998</c:v>
                </c:pt>
                <c:pt idx="437">
                  <c:v>-57.575000000000003</c:v>
                </c:pt>
                <c:pt idx="438">
                  <c:v>-49.106000000000002</c:v>
                </c:pt>
                <c:pt idx="439">
                  <c:v>-43.064999999999998</c:v>
                </c:pt>
                <c:pt idx="440">
                  <c:v>-38.488</c:v>
                </c:pt>
                <c:pt idx="441">
                  <c:v>-34.875</c:v>
                </c:pt>
                <c:pt idx="442">
                  <c:v>-31.957999999999998</c:v>
                </c:pt>
                <c:pt idx="443">
                  <c:v>-28.978000000000002</c:v>
                </c:pt>
                <c:pt idx="444">
                  <c:v>-26.631</c:v>
                </c:pt>
                <c:pt idx="445">
                  <c:v>-24.756</c:v>
                </c:pt>
                <c:pt idx="446">
                  <c:v>-23.227</c:v>
                </c:pt>
                <c:pt idx="447">
                  <c:v>-21.963000000000001</c:v>
                </c:pt>
                <c:pt idx="448">
                  <c:v>-20.097000000000001</c:v>
                </c:pt>
                <c:pt idx="449">
                  <c:v>-18.739000000000001</c:v>
                </c:pt>
                <c:pt idx="450">
                  <c:v>-17.722999999999999</c:v>
                </c:pt>
                <c:pt idx="451">
                  <c:v>-16.963999999999999</c:v>
                </c:pt>
                <c:pt idx="452">
                  <c:v>-16.38</c:v>
                </c:pt>
                <c:pt idx="453">
                  <c:v>-15.333</c:v>
                </c:pt>
                <c:pt idx="454">
                  <c:v>-14.888</c:v>
                </c:pt>
                <c:pt idx="455">
                  <c:v>-14.644</c:v>
                </c:pt>
                <c:pt idx="456">
                  <c:v>-14.446</c:v>
                </c:pt>
                <c:pt idx="457">
                  <c:v>-14.313000000000001</c:v>
                </c:pt>
                <c:pt idx="458">
                  <c:v>-14.183999999999999</c:v>
                </c:pt>
                <c:pt idx="459">
                  <c:v>-14.19</c:v>
                </c:pt>
                <c:pt idx="460">
                  <c:v>-14.207000000000001</c:v>
                </c:pt>
                <c:pt idx="461">
                  <c:v>-14.221</c:v>
                </c:pt>
                <c:pt idx="462">
                  <c:v>-14.223000000000001</c:v>
                </c:pt>
                <c:pt idx="463">
                  <c:v>-14.225</c:v>
                </c:pt>
                <c:pt idx="464">
                  <c:v>-14.227</c:v>
                </c:pt>
                <c:pt idx="465">
                  <c:v>-14.228</c:v>
                </c:pt>
                <c:pt idx="466">
                  <c:v>-14.228999999999999</c:v>
                </c:pt>
                <c:pt idx="467">
                  <c:v>-14.228999999999999</c:v>
                </c:pt>
                <c:pt idx="468">
                  <c:v>-14.23</c:v>
                </c:pt>
                <c:pt idx="469">
                  <c:v>-14.23</c:v>
                </c:pt>
                <c:pt idx="470">
                  <c:v>-14.231</c:v>
                </c:pt>
                <c:pt idx="471">
                  <c:v>-14.231</c:v>
                </c:pt>
                <c:pt idx="472">
                  <c:v>-14.231999999999999</c:v>
                </c:pt>
                <c:pt idx="473">
                  <c:v>-14.231999999999999</c:v>
                </c:pt>
                <c:pt idx="474">
                  <c:v>-14.233000000000001</c:v>
                </c:pt>
                <c:pt idx="475">
                  <c:v>-14.233000000000001</c:v>
                </c:pt>
                <c:pt idx="476">
                  <c:v>-14.233000000000001</c:v>
                </c:pt>
                <c:pt idx="477">
                  <c:v>-14.234</c:v>
                </c:pt>
                <c:pt idx="478">
                  <c:v>-14.234</c:v>
                </c:pt>
                <c:pt idx="479">
                  <c:v>-14.234</c:v>
                </c:pt>
                <c:pt idx="480">
                  <c:v>-14.234999999999999</c:v>
                </c:pt>
                <c:pt idx="481">
                  <c:v>-14.234999999999999</c:v>
                </c:pt>
                <c:pt idx="482">
                  <c:v>-14.234999999999999</c:v>
                </c:pt>
                <c:pt idx="483">
                  <c:v>-14.236000000000001</c:v>
                </c:pt>
                <c:pt idx="484">
                  <c:v>-14.236000000000001</c:v>
                </c:pt>
                <c:pt idx="485">
                  <c:v>-14.236000000000001</c:v>
                </c:pt>
                <c:pt idx="486">
                  <c:v>-14.237</c:v>
                </c:pt>
                <c:pt idx="487">
                  <c:v>-14.237</c:v>
                </c:pt>
                <c:pt idx="488">
                  <c:v>-14.237</c:v>
                </c:pt>
                <c:pt idx="489">
                  <c:v>-14.238</c:v>
                </c:pt>
                <c:pt idx="490">
                  <c:v>-14.238</c:v>
                </c:pt>
                <c:pt idx="491">
                  <c:v>-14.238</c:v>
                </c:pt>
                <c:pt idx="492">
                  <c:v>-14.239000000000001</c:v>
                </c:pt>
                <c:pt idx="493">
                  <c:v>-14.239000000000001</c:v>
                </c:pt>
                <c:pt idx="494">
                  <c:v>-14.239000000000001</c:v>
                </c:pt>
                <c:pt idx="495">
                  <c:v>-14.24</c:v>
                </c:pt>
                <c:pt idx="496">
                  <c:v>-14.24</c:v>
                </c:pt>
                <c:pt idx="497">
                  <c:v>-14.24</c:v>
                </c:pt>
                <c:pt idx="498">
                  <c:v>-14.241</c:v>
                </c:pt>
                <c:pt idx="499">
                  <c:v>-14.241</c:v>
                </c:pt>
                <c:pt idx="500">
                  <c:v>-14.241</c:v>
                </c:pt>
                <c:pt idx="501">
                  <c:v>-14.242000000000001</c:v>
                </c:pt>
                <c:pt idx="502">
                  <c:v>-14.242000000000001</c:v>
                </c:pt>
                <c:pt idx="503">
                  <c:v>-14.243</c:v>
                </c:pt>
                <c:pt idx="504">
                  <c:v>-14.243</c:v>
                </c:pt>
                <c:pt idx="505">
                  <c:v>-14.243</c:v>
                </c:pt>
                <c:pt idx="506">
                  <c:v>-14.244</c:v>
                </c:pt>
                <c:pt idx="507">
                  <c:v>-14.244</c:v>
                </c:pt>
                <c:pt idx="508">
                  <c:v>-14.244</c:v>
                </c:pt>
                <c:pt idx="509">
                  <c:v>-14.244999999999999</c:v>
                </c:pt>
                <c:pt idx="510">
                  <c:v>-14.244999999999999</c:v>
                </c:pt>
                <c:pt idx="511">
                  <c:v>-14.244999999999999</c:v>
                </c:pt>
                <c:pt idx="512">
                  <c:v>-14.246</c:v>
                </c:pt>
                <c:pt idx="513">
                  <c:v>-14.246</c:v>
                </c:pt>
                <c:pt idx="514">
                  <c:v>-14.246</c:v>
                </c:pt>
                <c:pt idx="515">
                  <c:v>-14.247</c:v>
                </c:pt>
                <c:pt idx="516">
                  <c:v>-14.247</c:v>
                </c:pt>
                <c:pt idx="517">
                  <c:v>-14.247</c:v>
                </c:pt>
                <c:pt idx="518">
                  <c:v>-14.247999999999999</c:v>
                </c:pt>
                <c:pt idx="519">
                  <c:v>-14.247999999999999</c:v>
                </c:pt>
                <c:pt idx="520">
                  <c:v>-14.247999999999999</c:v>
                </c:pt>
                <c:pt idx="521">
                  <c:v>-14.249000000000001</c:v>
                </c:pt>
                <c:pt idx="522">
                  <c:v>-14.249000000000001</c:v>
                </c:pt>
                <c:pt idx="523">
                  <c:v>-14.249000000000001</c:v>
                </c:pt>
                <c:pt idx="524">
                  <c:v>-14.25</c:v>
                </c:pt>
                <c:pt idx="525">
                  <c:v>-14.25</c:v>
                </c:pt>
                <c:pt idx="526">
                  <c:v>-14.25</c:v>
                </c:pt>
                <c:pt idx="527">
                  <c:v>-14.250999999999999</c:v>
                </c:pt>
                <c:pt idx="528">
                  <c:v>-14.250999999999999</c:v>
                </c:pt>
                <c:pt idx="529">
                  <c:v>-14.250999999999999</c:v>
                </c:pt>
                <c:pt idx="530">
                  <c:v>-14.252000000000001</c:v>
                </c:pt>
                <c:pt idx="531">
                  <c:v>-14.252000000000001</c:v>
                </c:pt>
                <c:pt idx="532">
                  <c:v>-14.252000000000001</c:v>
                </c:pt>
                <c:pt idx="533">
                  <c:v>-14.253</c:v>
                </c:pt>
                <c:pt idx="534">
                  <c:v>-14.253</c:v>
                </c:pt>
                <c:pt idx="535">
                  <c:v>-14.253</c:v>
                </c:pt>
                <c:pt idx="536">
                  <c:v>-14.254</c:v>
                </c:pt>
                <c:pt idx="537">
                  <c:v>-14.254</c:v>
                </c:pt>
                <c:pt idx="538">
                  <c:v>-14.254</c:v>
                </c:pt>
                <c:pt idx="539">
                  <c:v>-14.255000000000001</c:v>
                </c:pt>
                <c:pt idx="540">
                  <c:v>-14.255000000000001</c:v>
                </c:pt>
                <c:pt idx="541">
                  <c:v>-14.256</c:v>
                </c:pt>
                <c:pt idx="542">
                  <c:v>-14.256</c:v>
                </c:pt>
                <c:pt idx="543">
                  <c:v>-14.256</c:v>
                </c:pt>
                <c:pt idx="544">
                  <c:v>-14.257</c:v>
                </c:pt>
                <c:pt idx="545">
                  <c:v>-14.257</c:v>
                </c:pt>
                <c:pt idx="546">
                  <c:v>-14.257</c:v>
                </c:pt>
                <c:pt idx="547">
                  <c:v>-14.257999999999999</c:v>
                </c:pt>
                <c:pt idx="548">
                  <c:v>-14.257999999999999</c:v>
                </c:pt>
                <c:pt idx="549">
                  <c:v>-14.257999999999999</c:v>
                </c:pt>
                <c:pt idx="550">
                  <c:v>-14.259</c:v>
                </c:pt>
                <c:pt idx="551">
                  <c:v>-14.259</c:v>
                </c:pt>
                <c:pt idx="552">
                  <c:v>-14.259</c:v>
                </c:pt>
                <c:pt idx="553">
                  <c:v>-14.26</c:v>
                </c:pt>
                <c:pt idx="554">
                  <c:v>-14.26</c:v>
                </c:pt>
                <c:pt idx="555">
                  <c:v>-14.26</c:v>
                </c:pt>
                <c:pt idx="556">
                  <c:v>-14.260999999999999</c:v>
                </c:pt>
                <c:pt idx="557">
                  <c:v>-14.260999999999999</c:v>
                </c:pt>
                <c:pt idx="558">
                  <c:v>-14.260999999999999</c:v>
                </c:pt>
                <c:pt idx="559">
                  <c:v>-14.262</c:v>
                </c:pt>
                <c:pt idx="560">
                  <c:v>-14.262</c:v>
                </c:pt>
                <c:pt idx="561">
                  <c:v>-14.262</c:v>
                </c:pt>
                <c:pt idx="562">
                  <c:v>-14.263</c:v>
                </c:pt>
                <c:pt idx="563">
                  <c:v>-14.263</c:v>
                </c:pt>
                <c:pt idx="564">
                  <c:v>-14.263</c:v>
                </c:pt>
                <c:pt idx="565">
                  <c:v>-14.263999999999999</c:v>
                </c:pt>
                <c:pt idx="566">
                  <c:v>-14.263999999999999</c:v>
                </c:pt>
                <c:pt idx="567">
                  <c:v>-14.263999999999999</c:v>
                </c:pt>
                <c:pt idx="568">
                  <c:v>-14.265000000000001</c:v>
                </c:pt>
                <c:pt idx="569">
                  <c:v>-14.265000000000001</c:v>
                </c:pt>
                <c:pt idx="570">
                  <c:v>-14.265000000000001</c:v>
                </c:pt>
                <c:pt idx="571">
                  <c:v>-14.266</c:v>
                </c:pt>
                <c:pt idx="572">
                  <c:v>-14.266</c:v>
                </c:pt>
                <c:pt idx="573">
                  <c:v>-14.266</c:v>
                </c:pt>
                <c:pt idx="574">
                  <c:v>-14.266999999999999</c:v>
                </c:pt>
                <c:pt idx="575">
                  <c:v>-14.266999999999999</c:v>
                </c:pt>
                <c:pt idx="576">
                  <c:v>-14.266999999999999</c:v>
                </c:pt>
                <c:pt idx="577">
                  <c:v>-14.268000000000001</c:v>
                </c:pt>
                <c:pt idx="578">
                  <c:v>-14.268000000000001</c:v>
                </c:pt>
                <c:pt idx="579">
                  <c:v>-14.269</c:v>
                </c:pt>
                <c:pt idx="580">
                  <c:v>-14.269</c:v>
                </c:pt>
                <c:pt idx="581">
                  <c:v>-14.269</c:v>
                </c:pt>
                <c:pt idx="582">
                  <c:v>-14.27</c:v>
                </c:pt>
                <c:pt idx="583">
                  <c:v>-14.27</c:v>
                </c:pt>
                <c:pt idx="584">
                  <c:v>-14.27</c:v>
                </c:pt>
                <c:pt idx="585">
                  <c:v>-14.271000000000001</c:v>
                </c:pt>
                <c:pt idx="586">
                  <c:v>-14.271000000000001</c:v>
                </c:pt>
                <c:pt idx="587">
                  <c:v>-14.271000000000001</c:v>
                </c:pt>
                <c:pt idx="588">
                  <c:v>-14.272</c:v>
                </c:pt>
                <c:pt idx="589">
                  <c:v>-14.272</c:v>
                </c:pt>
                <c:pt idx="590">
                  <c:v>-14.272</c:v>
                </c:pt>
                <c:pt idx="591">
                  <c:v>-14.273</c:v>
                </c:pt>
                <c:pt idx="592">
                  <c:v>-14.273</c:v>
                </c:pt>
                <c:pt idx="593">
                  <c:v>-14.273</c:v>
                </c:pt>
                <c:pt idx="594">
                  <c:v>-14.273999999999999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8184704"/>
        <c:axId val="218190976"/>
      </c:scatterChart>
      <c:scatterChart>
        <c:scatterStyle val="smoothMarker"/>
        <c:varyColors val="0"/>
        <c:ser>
          <c:idx val="0"/>
          <c:order val="0"/>
          <c:tx>
            <c:v>Altitude</c:v>
          </c:tx>
          <c:marker>
            <c:symbol val="none"/>
          </c:marker>
          <c:xVal>
            <c:numRef>
              <c:f>RunSol!$A$1:$A$595</c:f>
              <c:numCache>
                <c:formatCode>General</c:formatCode>
                <c:ptCount val="595"/>
                <c:pt idx="0">
                  <c:v>0</c:v>
                </c:pt>
                <c:pt idx="1">
                  <c:v>1.7375000000000002E-2</c:v>
                </c:pt>
                <c:pt idx="2">
                  <c:v>2.0125000000000001E-2</c:v>
                </c:pt>
                <c:pt idx="3">
                  <c:v>2.2873999999999999E-2</c:v>
                </c:pt>
                <c:pt idx="4">
                  <c:v>2.5623E-2</c:v>
                </c:pt>
                <c:pt idx="5">
                  <c:v>3.6186999999999997E-2</c:v>
                </c:pt>
                <c:pt idx="6">
                  <c:v>4.1388000000000001E-2</c:v>
                </c:pt>
                <c:pt idx="7">
                  <c:v>4.6588999999999998E-2</c:v>
                </c:pt>
                <c:pt idx="8">
                  <c:v>5.1790000000000003E-2</c:v>
                </c:pt>
                <c:pt idx="9">
                  <c:v>5.6991E-2</c:v>
                </c:pt>
                <c:pt idx="10">
                  <c:v>6.3388E-2</c:v>
                </c:pt>
                <c:pt idx="11">
                  <c:v>6.9785E-2</c:v>
                </c:pt>
                <c:pt idx="12">
                  <c:v>7.6182E-2</c:v>
                </c:pt>
                <c:pt idx="13">
                  <c:v>8.2801E-2</c:v>
                </c:pt>
                <c:pt idx="14">
                  <c:v>8.9421E-2</c:v>
                </c:pt>
                <c:pt idx="15">
                  <c:v>9.604E-2</c:v>
                </c:pt>
                <c:pt idx="16">
                  <c:v>0.11119</c:v>
                </c:pt>
                <c:pt idx="17">
                  <c:v>0.12634000000000001</c:v>
                </c:pt>
                <c:pt idx="18">
                  <c:v>0.14149</c:v>
                </c:pt>
                <c:pt idx="19">
                  <c:v>0.15662999999999999</c:v>
                </c:pt>
                <c:pt idx="20">
                  <c:v>0.19578999999999999</c:v>
                </c:pt>
                <c:pt idx="21">
                  <c:v>0.23494999999999999</c:v>
                </c:pt>
                <c:pt idx="22">
                  <c:v>0.27411000000000002</c:v>
                </c:pt>
                <c:pt idx="23">
                  <c:v>0.31326999999999999</c:v>
                </c:pt>
                <c:pt idx="24">
                  <c:v>0.38174000000000002</c:v>
                </c:pt>
                <c:pt idx="25">
                  <c:v>0.45021</c:v>
                </c:pt>
                <c:pt idx="26">
                  <c:v>0.51866999999999996</c:v>
                </c:pt>
                <c:pt idx="27">
                  <c:v>0.58714</c:v>
                </c:pt>
                <c:pt idx="28">
                  <c:v>0.65561000000000003</c:v>
                </c:pt>
                <c:pt idx="29">
                  <c:v>0.72407999999999995</c:v>
                </c:pt>
                <c:pt idx="30">
                  <c:v>0.82404999999999995</c:v>
                </c:pt>
                <c:pt idx="31">
                  <c:v>0.92403000000000002</c:v>
                </c:pt>
                <c:pt idx="32">
                  <c:v>1.024</c:v>
                </c:pt>
                <c:pt idx="33">
                  <c:v>1.1240000000000001</c:v>
                </c:pt>
                <c:pt idx="34">
                  <c:v>1.224</c:v>
                </c:pt>
                <c:pt idx="35">
                  <c:v>1.3231999999999999</c:v>
                </c:pt>
                <c:pt idx="36">
                  <c:v>1.3720000000000001</c:v>
                </c:pt>
                <c:pt idx="37">
                  <c:v>1.4028</c:v>
                </c:pt>
                <c:pt idx="38">
                  <c:v>1.423</c:v>
                </c:pt>
                <c:pt idx="39">
                  <c:v>1.4433</c:v>
                </c:pt>
                <c:pt idx="40">
                  <c:v>1.4636</c:v>
                </c:pt>
                <c:pt idx="41">
                  <c:v>1.4838</c:v>
                </c:pt>
                <c:pt idx="42">
                  <c:v>1.4988999999999999</c:v>
                </c:pt>
                <c:pt idx="43">
                  <c:v>1.5034000000000001</c:v>
                </c:pt>
                <c:pt idx="44">
                  <c:v>1.5079</c:v>
                </c:pt>
                <c:pt idx="45">
                  <c:v>1.5124</c:v>
                </c:pt>
                <c:pt idx="46">
                  <c:v>1.5168999999999999</c:v>
                </c:pt>
                <c:pt idx="47">
                  <c:v>1.5215000000000001</c:v>
                </c:pt>
                <c:pt idx="48">
                  <c:v>1.5269999999999999</c:v>
                </c:pt>
                <c:pt idx="49">
                  <c:v>1.5325</c:v>
                </c:pt>
                <c:pt idx="50">
                  <c:v>1.538</c:v>
                </c:pt>
                <c:pt idx="51">
                  <c:v>1.593</c:v>
                </c:pt>
                <c:pt idx="52">
                  <c:v>1.6091</c:v>
                </c:pt>
                <c:pt idx="53">
                  <c:v>1.6218999999999999</c:v>
                </c:pt>
                <c:pt idx="54">
                  <c:v>1.6348</c:v>
                </c:pt>
                <c:pt idx="55">
                  <c:v>1.6476999999999999</c:v>
                </c:pt>
                <c:pt idx="56">
                  <c:v>1.6605000000000001</c:v>
                </c:pt>
                <c:pt idx="57">
                  <c:v>1.6934</c:v>
                </c:pt>
                <c:pt idx="58">
                  <c:v>1.7262999999999999</c:v>
                </c:pt>
                <c:pt idx="59">
                  <c:v>1.7592000000000001</c:v>
                </c:pt>
                <c:pt idx="60">
                  <c:v>1.9332</c:v>
                </c:pt>
                <c:pt idx="61">
                  <c:v>2.1071</c:v>
                </c:pt>
                <c:pt idx="62">
                  <c:v>2.2810999999999999</c:v>
                </c:pt>
                <c:pt idx="63">
                  <c:v>2.4550999999999998</c:v>
                </c:pt>
                <c:pt idx="64">
                  <c:v>2.6943000000000001</c:v>
                </c:pt>
                <c:pt idx="65">
                  <c:v>2.9333999999999998</c:v>
                </c:pt>
                <c:pt idx="66">
                  <c:v>3.1726000000000001</c:v>
                </c:pt>
                <c:pt idx="67">
                  <c:v>3.4117999999999999</c:v>
                </c:pt>
                <c:pt idx="68">
                  <c:v>3.6509</c:v>
                </c:pt>
                <c:pt idx="69">
                  <c:v>4.1509</c:v>
                </c:pt>
                <c:pt idx="70">
                  <c:v>4.6509</c:v>
                </c:pt>
                <c:pt idx="71">
                  <c:v>4.9988999999999999</c:v>
                </c:pt>
                <c:pt idx="72">
                  <c:v>5.1230000000000002</c:v>
                </c:pt>
                <c:pt idx="73">
                  <c:v>5.2271000000000001</c:v>
                </c:pt>
                <c:pt idx="74">
                  <c:v>5.3311999999999999</c:v>
                </c:pt>
                <c:pt idx="75">
                  <c:v>5.4352999999999998</c:v>
                </c:pt>
                <c:pt idx="76">
                  <c:v>5.5392999999999999</c:v>
                </c:pt>
                <c:pt idx="77">
                  <c:v>5.6433999999999997</c:v>
                </c:pt>
                <c:pt idx="78">
                  <c:v>5.8574999999999999</c:v>
                </c:pt>
                <c:pt idx="79">
                  <c:v>6.0715000000000003</c:v>
                </c:pt>
                <c:pt idx="80">
                  <c:v>6.2855999999999996</c:v>
                </c:pt>
                <c:pt idx="81">
                  <c:v>6.4996</c:v>
                </c:pt>
                <c:pt idx="82">
                  <c:v>6.9706000000000001</c:v>
                </c:pt>
                <c:pt idx="83">
                  <c:v>7.4416000000000002</c:v>
                </c:pt>
                <c:pt idx="84">
                  <c:v>7.9126000000000003</c:v>
                </c:pt>
                <c:pt idx="85">
                  <c:v>8.3835999999999995</c:v>
                </c:pt>
                <c:pt idx="86">
                  <c:v>8.8545999999999996</c:v>
                </c:pt>
                <c:pt idx="87">
                  <c:v>9.3545999999999996</c:v>
                </c:pt>
                <c:pt idx="88">
                  <c:v>9.8545999999999996</c:v>
                </c:pt>
                <c:pt idx="89">
                  <c:v>10.355</c:v>
                </c:pt>
                <c:pt idx="90">
                  <c:v>10.855</c:v>
                </c:pt>
                <c:pt idx="91">
                  <c:v>11.355</c:v>
                </c:pt>
                <c:pt idx="92">
                  <c:v>11.855</c:v>
                </c:pt>
                <c:pt idx="93">
                  <c:v>12.355</c:v>
                </c:pt>
                <c:pt idx="94">
                  <c:v>12.855</c:v>
                </c:pt>
                <c:pt idx="95">
                  <c:v>13.355</c:v>
                </c:pt>
                <c:pt idx="96">
                  <c:v>13.855</c:v>
                </c:pt>
                <c:pt idx="97">
                  <c:v>14.355</c:v>
                </c:pt>
                <c:pt idx="98">
                  <c:v>14.855</c:v>
                </c:pt>
                <c:pt idx="99">
                  <c:v>15.355</c:v>
                </c:pt>
                <c:pt idx="100">
                  <c:v>15.855</c:v>
                </c:pt>
                <c:pt idx="101">
                  <c:v>16.355</c:v>
                </c:pt>
                <c:pt idx="102">
                  <c:v>16.855</c:v>
                </c:pt>
                <c:pt idx="103">
                  <c:v>17.355</c:v>
                </c:pt>
                <c:pt idx="104">
                  <c:v>17.855</c:v>
                </c:pt>
                <c:pt idx="105">
                  <c:v>18.355</c:v>
                </c:pt>
                <c:pt idx="106">
                  <c:v>18.855</c:v>
                </c:pt>
                <c:pt idx="107">
                  <c:v>19.355</c:v>
                </c:pt>
                <c:pt idx="108">
                  <c:v>19.855</c:v>
                </c:pt>
                <c:pt idx="109">
                  <c:v>20.355</c:v>
                </c:pt>
                <c:pt idx="110">
                  <c:v>20.855</c:v>
                </c:pt>
                <c:pt idx="111">
                  <c:v>21.355</c:v>
                </c:pt>
                <c:pt idx="112">
                  <c:v>21.855</c:v>
                </c:pt>
                <c:pt idx="113">
                  <c:v>22.355</c:v>
                </c:pt>
                <c:pt idx="114">
                  <c:v>22.855</c:v>
                </c:pt>
                <c:pt idx="115">
                  <c:v>23.355</c:v>
                </c:pt>
                <c:pt idx="116">
                  <c:v>23.855</c:v>
                </c:pt>
                <c:pt idx="117">
                  <c:v>24.355</c:v>
                </c:pt>
                <c:pt idx="118">
                  <c:v>24.855</c:v>
                </c:pt>
                <c:pt idx="119">
                  <c:v>25.355</c:v>
                </c:pt>
                <c:pt idx="120">
                  <c:v>25.855</c:v>
                </c:pt>
                <c:pt idx="121">
                  <c:v>26.355</c:v>
                </c:pt>
                <c:pt idx="122">
                  <c:v>26.855</c:v>
                </c:pt>
                <c:pt idx="123">
                  <c:v>27.355</c:v>
                </c:pt>
                <c:pt idx="124">
                  <c:v>27.855</c:v>
                </c:pt>
                <c:pt idx="125">
                  <c:v>28.355</c:v>
                </c:pt>
                <c:pt idx="126">
                  <c:v>28.855</c:v>
                </c:pt>
                <c:pt idx="127">
                  <c:v>29.355</c:v>
                </c:pt>
                <c:pt idx="128">
                  <c:v>29.855</c:v>
                </c:pt>
                <c:pt idx="129">
                  <c:v>30.355</c:v>
                </c:pt>
                <c:pt idx="130">
                  <c:v>30.855</c:v>
                </c:pt>
                <c:pt idx="131">
                  <c:v>31.355</c:v>
                </c:pt>
                <c:pt idx="132">
                  <c:v>31.855</c:v>
                </c:pt>
                <c:pt idx="133">
                  <c:v>32.354999999999997</c:v>
                </c:pt>
                <c:pt idx="134">
                  <c:v>32.854999999999997</c:v>
                </c:pt>
                <c:pt idx="135">
                  <c:v>33.354999999999997</c:v>
                </c:pt>
                <c:pt idx="136">
                  <c:v>33.854999999999997</c:v>
                </c:pt>
                <c:pt idx="137">
                  <c:v>34.354999999999997</c:v>
                </c:pt>
                <c:pt idx="138">
                  <c:v>34.854999999999997</c:v>
                </c:pt>
                <c:pt idx="139">
                  <c:v>35.354999999999997</c:v>
                </c:pt>
                <c:pt idx="140">
                  <c:v>35.854999999999997</c:v>
                </c:pt>
                <c:pt idx="141">
                  <c:v>36.354999999999997</c:v>
                </c:pt>
                <c:pt idx="142">
                  <c:v>36.854999999999997</c:v>
                </c:pt>
                <c:pt idx="143">
                  <c:v>37.354999999999997</c:v>
                </c:pt>
                <c:pt idx="144">
                  <c:v>37.854999999999997</c:v>
                </c:pt>
                <c:pt idx="145">
                  <c:v>38.354999999999997</c:v>
                </c:pt>
                <c:pt idx="146">
                  <c:v>38.854999999999997</c:v>
                </c:pt>
                <c:pt idx="147">
                  <c:v>39.354999999999997</c:v>
                </c:pt>
                <c:pt idx="148">
                  <c:v>39.854999999999997</c:v>
                </c:pt>
                <c:pt idx="149">
                  <c:v>40.354999999999997</c:v>
                </c:pt>
                <c:pt idx="150">
                  <c:v>40.854999999999997</c:v>
                </c:pt>
                <c:pt idx="151">
                  <c:v>41.354999999999997</c:v>
                </c:pt>
                <c:pt idx="152">
                  <c:v>41.854999999999997</c:v>
                </c:pt>
                <c:pt idx="153">
                  <c:v>42.354999999999997</c:v>
                </c:pt>
                <c:pt idx="154">
                  <c:v>42.854999999999997</c:v>
                </c:pt>
                <c:pt idx="155">
                  <c:v>43.354999999999997</c:v>
                </c:pt>
                <c:pt idx="156">
                  <c:v>43.854999999999997</c:v>
                </c:pt>
                <c:pt idx="157">
                  <c:v>44.354999999999997</c:v>
                </c:pt>
                <c:pt idx="158">
                  <c:v>44.854999999999997</c:v>
                </c:pt>
                <c:pt idx="159">
                  <c:v>45.354999999999997</c:v>
                </c:pt>
                <c:pt idx="160">
                  <c:v>45.854999999999997</c:v>
                </c:pt>
                <c:pt idx="161">
                  <c:v>46.354999999999997</c:v>
                </c:pt>
                <c:pt idx="162">
                  <c:v>46.854999999999997</c:v>
                </c:pt>
                <c:pt idx="163">
                  <c:v>47.354999999999997</c:v>
                </c:pt>
                <c:pt idx="164">
                  <c:v>47.854999999999997</c:v>
                </c:pt>
                <c:pt idx="165">
                  <c:v>48.354999999999997</c:v>
                </c:pt>
                <c:pt idx="166">
                  <c:v>48.854999999999997</c:v>
                </c:pt>
                <c:pt idx="167">
                  <c:v>49.354999999999997</c:v>
                </c:pt>
                <c:pt idx="168">
                  <c:v>49.854999999999997</c:v>
                </c:pt>
                <c:pt idx="169">
                  <c:v>50.354999999999997</c:v>
                </c:pt>
                <c:pt idx="170">
                  <c:v>50.854999999999997</c:v>
                </c:pt>
                <c:pt idx="171">
                  <c:v>51.354999999999997</c:v>
                </c:pt>
                <c:pt idx="172">
                  <c:v>51.854999999999997</c:v>
                </c:pt>
                <c:pt idx="173">
                  <c:v>52.354999999999997</c:v>
                </c:pt>
                <c:pt idx="174">
                  <c:v>52.854999999999997</c:v>
                </c:pt>
                <c:pt idx="175">
                  <c:v>53.354999999999997</c:v>
                </c:pt>
                <c:pt idx="176">
                  <c:v>53.854999999999997</c:v>
                </c:pt>
                <c:pt idx="177">
                  <c:v>54.354999999999997</c:v>
                </c:pt>
                <c:pt idx="178">
                  <c:v>54.854999999999997</c:v>
                </c:pt>
                <c:pt idx="179">
                  <c:v>55.354999999999997</c:v>
                </c:pt>
                <c:pt idx="180">
                  <c:v>55.854999999999997</c:v>
                </c:pt>
                <c:pt idx="181">
                  <c:v>56.354999999999997</c:v>
                </c:pt>
                <c:pt idx="182">
                  <c:v>56.854999999999997</c:v>
                </c:pt>
                <c:pt idx="183">
                  <c:v>57.354999999999997</c:v>
                </c:pt>
                <c:pt idx="184">
                  <c:v>57.854999999999997</c:v>
                </c:pt>
                <c:pt idx="185">
                  <c:v>58.354999999999997</c:v>
                </c:pt>
                <c:pt idx="186">
                  <c:v>58.854999999999997</c:v>
                </c:pt>
                <c:pt idx="187">
                  <c:v>59.354999999999997</c:v>
                </c:pt>
                <c:pt idx="188">
                  <c:v>59.854999999999997</c:v>
                </c:pt>
                <c:pt idx="189">
                  <c:v>60.354999999999997</c:v>
                </c:pt>
                <c:pt idx="190">
                  <c:v>60.854999999999997</c:v>
                </c:pt>
                <c:pt idx="191">
                  <c:v>61.354999999999997</c:v>
                </c:pt>
                <c:pt idx="192">
                  <c:v>61.854999999999997</c:v>
                </c:pt>
                <c:pt idx="193">
                  <c:v>62.354999999999997</c:v>
                </c:pt>
                <c:pt idx="194">
                  <c:v>62.854999999999997</c:v>
                </c:pt>
                <c:pt idx="195">
                  <c:v>63.354999999999997</c:v>
                </c:pt>
                <c:pt idx="196">
                  <c:v>63.854999999999997</c:v>
                </c:pt>
                <c:pt idx="197">
                  <c:v>64.355000000000004</c:v>
                </c:pt>
                <c:pt idx="198">
                  <c:v>64.855000000000004</c:v>
                </c:pt>
                <c:pt idx="199">
                  <c:v>65.355000000000004</c:v>
                </c:pt>
                <c:pt idx="200">
                  <c:v>65.855000000000004</c:v>
                </c:pt>
                <c:pt idx="201">
                  <c:v>66.355000000000004</c:v>
                </c:pt>
                <c:pt idx="202">
                  <c:v>66.855000000000004</c:v>
                </c:pt>
                <c:pt idx="203">
                  <c:v>67.355000000000004</c:v>
                </c:pt>
                <c:pt idx="204">
                  <c:v>67.855000000000004</c:v>
                </c:pt>
                <c:pt idx="205">
                  <c:v>68.355000000000004</c:v>
                </c:pt>
                <c:pt idx="206">
                  <c:v>68.855000000000004</c:v>
                </c:pt>
                <c:pt idx="207">
                  <c:v>69.355000000000004</c:v>
                </c:pt>
                <c:pt idx="208">
                  <c:v>69.855000000000004</c:v>
                </c:pt>
                <c:pt idx="209">
                  <c:v>70.355000000000004</c:v>
                </c:pt>
                <c:pt idx="210">
                  <c:v>70.855000000000004</c:v>
                </c:pt>
                <c:pt idx="211">
                  <c:v>71.355000000000004</c:v>
                </c:pt>
                <c:pt idx="212">
                  <c:v>71.855000000000004</c:v>
                </c:pt>
                <c:pt idx="213">
                  <c:v>72.355000000000004</c:v>
                </c:pt>
                <c:pt idx="214">
                  <c:v>72.855000000000004</c:v>
                </c:pt>
                <c:pt idx="215">
                  <c:v>73.355000000000004</c:v>
                </c:pt>
                <c:pt idx="216">
                  <c:v>73.855000000000004</c:v>
                </c:pt>
                <c:pt idx="217">
                  <c:v>74.355000000000004</c:v>
                </c:pt>
                <c:pt idx="218">
                  <c:v>74.855000000000004</c:v>
                </c:pt>
                <c:pt idx="219">
                  <c:v>75.355000000000004</c:v>
                </c:pt>
                <c:pt idx="220">
                  <c:v>75.855000000000004</c:v>
                </c:pt>
                <c:pt idx="221">
                  <c:v>76.355000000000004</c:v>
                </c:pt>
                <c:pt idx="222">
                  <c:v>76.855000000000004</c:v>
                </c:pt>
                <c:pt idx="223">
                  <c:v>77.355000000000004</c:v>
                </c:pt>
                <c:pt idx="224">
                  <c:v>77.855000000000004</c:v>
                </c:pt>
                <c:pt idx="225">
                  <c:v>78.355000000000004</c:v>
                </c:pt>
                <c:pt idx="226">
                  <c:v>78.855000000000004</c:v>
                </c:pt>
                <c:pt idx="227">
                  <c:v>79.355000000000004</c:v>
                </c:pt>
                <c:pt idx="228">
                  <c:v>79.855000000000004</c:v>
                </c:pt>
                <c:pt idx="229">
                  <c:v>80.355000000000004</c:v>
                </c:pt>
                <c:pt idx="230">
                  <c:v>80.855000000000004</c:v>
                </c:pt>
                <c:pt idx="231">
                  <c:v>81.355000000000004</c:v>
                </c:pt>
                <c:pt idx="232">
                  <c:v>81.855000000000004</c:v>
                </c:pt>
                <c:pt idx="233">
                  <c:v>82.355000000000004</c:v>
                </c:pt>
                <c:pt idx="234">
                  <c:v>82.855000000000004</c:v>
                </c:pt>
                <c:pt idx="235">
                  <c:v>83.355000000000004</c:v>
                </c:pt>
                <c:pt idx="236">
                  <c:v>83.855000000000004</c:v>
                </c:pt>
                <c:pt idx="237">
                  <c:v>84.355000000000004</c:v>
                </c:pt>
                <c:pt idx="238">
                  <c:v>84.855000000000004</c:v>
                </c:pt>
                <c:pt idx="239">
                  <c:v>85.355000000000004</c:v>
                </c:pt>
                <c:pt idx="240">
                  <c:v>85.855000000000004</c:v>
                </c:pt>
                <c:pt idx="241">
                  <c:v>86.355000000000004</c:v>
                </c:pt>
                <c:pt idx="242">
                  <c:v>86.855000000000004</c:v>
                </c:pt>
                <c:pt idx="243">
                  <c:v>87.355000000000004</c:v>
                </c:pt>
                <c:pt idx="244">
                  <c:v>87.855000000000004</c:v>
                </c:pt>
                <c:pt idx="245">
                  <c:v>88.355000000000004</c:v>
                </c:pt>
                <c:pt idx="246">
                  <c:v>88.855000000000004</c:v>
                </c:pt>
                <c:pt idx="247">
                  <c:v>89.355000000000004</c:v>
                </c:pt>
                <c:pt idx="248">
                  <c:v>89.855000000000004</c:v>
                </c:pt>
                <c:pt idx="249">
                  <c:v>90.355000000000004</c:v>
                </c:pt>
                <c:pt idx="250">
                  <c:v>90.855000000000004</c:v>
                </c:pt>
                <c:pt idx="251">
                  <c:v>91.355000000000004</c:v>
                </c:pt>
                <c:pt idx="252">
                  <c:v>91.855000000000004</c:v>
                </c:pt>
                <c:pt idx="253">
                  <c:v>92.355000000000004</c:v>
                </c:pt>
                <c:pt idx="254">
                  <c:v>92.855000000000004</c:v>
                </c:pt>
                <c:pt idx="255">
                  <c:v>93.355000000000004</c:v>
                </c:pt>
                <c:pt idx="256">
                  <c:v>93.855000000000004</c:v>
                </c:pt>
                <c:pt idx="257">
                  <c:v>94.355000000000004</c:v>
                </c:pt>
                <c:pt idx="258">
                  <c:v>94.855000000000004</c:v>
                </c:pt>
                <c:pt idx="259">
                  <c:v>95.355000000000004</c:v>
                </c:pt>
                <c:pt idx="260">
                  <c:v>95.855000000000004</c:v>
                </c:pt>
                <c:pt idx="261">
                  <c:v>96.355000000000004</c:v>
                </c:pt>
                <c:pt idx="262">
                  <c:v>96.855000000000004</c:v>
                </c:pt>
                <c:pt idx="263">
                  <c:v>97.355000000000004</c:v>
                </c:pt>
                <c:pt idx="264">
                  <c:v>97.855000000000004</c:v>
                </c:pt>
                <c:pt idx="265">
                  <c:v>98.355000000000004</c:v>
                </c:pt>
                <c:pt idx="266">
                  <c:v>98.855000000000004</c:v>
                </c:pt>
                <c:pt idx="267">
                  <c:v>99.355000000000004</c:v>
                </c:pt>
                <c:pt idx="268">
                  <c:v>99.855000000000004</c:v>
                </c:pt>
                <c:pt idx="269">
                  <c:v>100.35</c:v>
                </c:pt>
                <c:pt idx="270">
                  <c:v>100.85</c:v>
                </c:pt>
                <c:pt idx="271">
                  <c:v>101.35</c:v>
                </c:pt>
                <c:pt idx="272">
                  <c:v>101.85</c:v>
                </c:pt>
                <c:pt idx="273">
                  <c:v>102.35</c:v>
                </c:pt>
                <c:pt idx="274">
                  <c:v>102.85</c:v>
                </c:pt>
                <c:pt idx="275">
                  <c:v>103.35</c:v>
                </c:pt>
                <c:pt idx="276">
                  <c:v>103.85</c:v>
                </c:pt>
                <c:pt idx="277">
                  <c:v>104.35</c:v>
                </c:pt>
                <c:pt idx="278">
                  <c:v>104.85</c:v>
                </c:pt>
                <c:pt idx="279">
                  <c:v>105.35</c:v>
                </c:pt>
                <c:pt idx="280">
                  <c:v>105.85</c:v>
                </c:pt>
                <c:pt idx="281">
                  <c:v>106.35</c:v>
                </c:pt>
                <c:pt idx="282">
                  <c:v>106.85</c:v>
                </c:pt>
                <c:pt idx="283">
                  <c:v>107.35</c:v>
                </c:pt>
                <c:pt idx="284">
                  <c:v>107.85</c:v>
                </c:pt>
                <c:pt idx="285">
                  <c:v>108.35</c:v>
                </c:pt>
                <c:pt idx="286">
                  <c:v>108.85</c:v>
                </c:pt>
                <c:pt idx="287">
                  <c:v>109.35</c:v>
                </c:pt>
                <c:pt idx="288">
                  <c:v>109.85</c:v>
                </c:pt>
                <c:pt idx="289">
                  <c:v>110.35</c:v>
                </c:pt>
                <c:pt idx="290">
                  <c:v>110.85</c:v>
                </c:pt>
                <c:pt idx="291">
                  <c:v>111.35</c:v>
                </c:pt>
                <c:pt idx="292">
                  <c:v>111.85</c:v>
                </c:pt>
                <c:pt idx="293">
                  <c:v>112.35</c:v>
                </c:pt>
                <c:pt idx="294">
                  <c:v>112.85</c:v>
                </c:pt>
                <c:pt idx="295">
                  <c:v>113.35</c:v>
                </c:pt>
                <c:pt idx="296">
                  <c:v>113.85</c:v>
                </c:pt>
                <c:pt idx="297">
                  <c:v>114.35</c:v>
                </c:pt>
                <c:pt idx="298">
                  <c:v>114.85</c:v>
                </c:pt>
                <c:pt idx="299">
                  <c:v>115.35</c:v>
                </c:pt>
                <c:pt idx="300">
                  <c:v>115.85</c:v>
                </c:pt>
                <c:pt idx="301">
                  <c:v>116.35</c:v>
                </c:pt>
                <c:pt idx="302">
                  <c:v>116.85</c:v>
                </c:pt>
                <c:pt idx="303">
                  <c:v>117.35</c:v>
                </c:pt>
                <c:pt idx="304">
                  <c:v>117.85</c:v>
                </c:pt>
                <c:pt idx="305">
                  <c:v>118.35</c:v>
                </c:pt>
                <c:pt idx="306">
                  <c:v>118.85</c:v>
                </c:pt>
                <c:pt idx="307">
                  <c:v>119.35</c:v>
                </c:pt>
                <c:pt idx="308">
                  <c:v>119.85</c:v>
                </c:pt>
                <c:pt idx="309">
                  <c:v>120.35</c:v>
                </c:pt>
                <c:pt idx="310">
                  <c:v>120.85</c:v>
                </c:pt>
                <c:pt idx="311">
                  <c:v>121.35</c:v>
                </c:pt>
                <c:pt idx="312">
                  <c:v>121.85</c:v>
                </c:pt>
                <c:pt idx="313">
                  <c:v>122.35</c:v>
                </c:pt>
                <c:pt idx="314">
                  <c:v>122.85</c:v>
                </c:pt>
                <c:pt idx="315">
                  <c:v>123.35</c:v>
                </c:pt>
                <c:pt idx="316">
                  <c:v>123.85</c:v>
                </c:pt>
                <c:pt idx="317">
                  <c:v>124.35</c:v>
                </c:pt>
                <c:pt idx="318">
                  <c:v>124.85</c:v>
                </c:pt>
                <c:pt idx="319">
                  <c:v>125.35</c:v>
                </c:pt>
                <c:pt idx="320">
                  <c:v>125.85</c:v>
                </c:pt>
                <c:pt idx="321">
                  <c:v>126.35</c:v>
                </c:pt>
                <c:pt idx="322">
                  <c:v>126.85</c:v>
                </c:pt>
                <c:pt idx="323">
                  <c:v>127.35</c:v>
                </c:pt>
                <c:pt idx="324">
                  <c:v>127.85</c:v>
                </c:pt>
                <c:pt idx="325">
                  <c:v>128.35</c:v>
                </c:pt>
                <c:pt idx="326">
                  <c:v>128.85</c:v>
                </c:pt>
                <c:pt idx="327">
                  <c:v>129.35</c:v>
                </c:pt>
                <c:pt idx="328">
                  <c:v>129.85</c:v>
                </c:pt>
                <c:pt idx="329">
                  <c:v>130.35</c:v>
                </c:pt>
                <c:pt idx="330">
                  <c:v>130.85</c:v>
                </c:pt>
                <c:pt idx="331">
                  <c:v>131.35</c:v>
                </c:pt>
                <c:pt idx="332">
                  <c:v>131.85</c:v>
                </c:pt>
                <c:pt idx="333">
                  <c:v>132.35</c:v>
                </c:pt>
                <c:pt idx="334">
                  <c:v>132.85</c:v>
                </c:pt>
                <c:pt idx="335">
                  <c:v>133.35</c:v>
                </c:pt>
                <c:pt idx="336">
                  <c:v>133.85</c:v>
                </c:pt>
                <c:pt idx="337">
                  <c:v>134.35</c:v>
                </c:pt>
                <c:pt idx="338">
                  <c:v>134.85</c:v>
                </c:pt>
                <c:pt idx="339">
                  <c:v>135.35</c:v>
                </c:pt>
                <c:pt idx="340">
                  <c:v>135.85</c:v>
                </c:pt>
                <c:pt idx="341">
                  <c:v>136.35</c:v>
                </c:pt>
                <c:pt idx="342">
                  <c:v>136.85</c:v>
                </c:pt>
                <c:pt idx="343">
                  <c:v>137.35</c:v>
                </c:pt>
                <c:pt idx="344">
                  <c:v>137.85</c:v>
                </c:pt>
                <c:pt idx="345">
                  <c:v>138.35</c:v>
                </c:pt>
                <c:pt idx="346">
                  <c:v>138.85</c:v>
                </c:pt>
                <c:pt idx="347">
                  <c:v>139.35</c:v>
                </c:pt>
                <c:pt idx="348">
                  <c:v>139.85</c:v>
                </c:pt>
                <c:pt idx="349">
                  <c:v>140.35</c:v>
                </c:pt>
                <c:pt idx="350">
                  <c:v>140.85</c:v>
                </c:pt>
                <c:pt idx="351">
                  <c:v>141.35</c:v>
                </c:pt>
                <c:pt idx="352">
                  <c:v>141.85</c:v>
                </c:pt>
                <c:pt idx="353">
                  <c:v>142.35</c:v>
                </c:pt>
                <c:pt idx="354">
                  <c:v>142.85</c:v>
                </c:pt>
                <c:pt idx="355">
                  <c:v>143.35</c:v>
                </c:pt>
                <c:pt idx="356">
                  <c:v>143.85</c:v>
                </c:pt>
                <c:pt idx="357">
                  <c:v>144.35</c:v>
                </c:pt>
                <c:pt idx="358">
                  <c:v>144.85</c:v>
                </c:pt>
                <c:pt idx="359">
                  <c:v>145.35</c:v>
                </c:pt>
                <c:pt idx="360">
                  <c:v>145.85</c:v>
                </c:pt>
                <c:pt idx="361">
                  <c:v>146.35</c:v>
                </c:pt>
                <c:pt idx="362">
                  <c:v>146.85</c:v>
                </c:pt>
                <c:pt idx="363">
                  <c:v>147.35</c:v>
                </c:pt>
                <c:pt idx="364">
                  <c:v>147.85</c:v>
                </c:pt>
                <c:pt idx="365">
                  <c:v>148.35</c:v>
                </c:pt>
                <c:pt idx="366">
                  <c:v>148.85</c:v>
                </c:pt>
                <c:pt idx="367">
                  <c:v>149.35</c:v>
                </c:pt>
                <c:pt idx="368">
                  <c:v>149.85</c:v>
                </c:pt>
                <c:pt idx="369">
                  <c:v>150.35</c:v>
                </c:pt>
                <c:pt idx="370">
                  <c:v>150.85</c:v>
                </c:pt>
                <c:pt idx="371">
                  <c:v>151.35</c:v>
                </c:pt>
                <c:pt idx="372">
                  <c:v>151.85</c:v>
                </c:pt>
                <c:pt idx="373">
                  <c:v>152.35</c:v>
                </c:pt>
                <c:pt idx="374">
                  <c:v>152.85</c:v>
                </c:pt>
                <c:pt idx="375">
                  <c:v>153.35</c:v>
                </c:pt>
                <c:pt idx="376">
                  <c:v>153.85</c:v>
                </c:pt>
                <c:pt idx="377">
                  <c:v>154.35</c:v>
                </c:pt>
                <c:pt idx="378">
                  <c:v>154.85</c:v>
                </c:pt>
                <c:pt idx="379">
                  <c:v>155.35</c:v>
                </c:pt>
                <c:pt idx="380">
                  <c:v>155.85</c:v>
                </c:pt>
                <c:pt idx="381">
                  <c:v>156.35</c:v>
                </c:pt>
                <c:pt idx="382">
                  <c:v>156.85</c:v>
                </c:pt>
                <c:pt idx="383">
                  <c:v>157.35</c:v>
                </c:pt>
                <c:pt idx="384">
                  <c:v>157.85</c:v>
                </c:pt>
                <c:pt idx="385">
                  <c:v>158.35</c:v>
                </c:pt>
                <c:pt idx="386">
                  <c:v>158.85</c:v>
                </c:pt>
                <c:pt idx="387">
                  <c:v>159.35</c:v>
                </c:pt>
                <c:pt idx="388">
                  <c:v>159.85</c:v>
                </c:pt>
                <c:pt idx="389">
                  <c:v>160.35</c:v>
                </c:pt>
                <c:pt idx="390">
                  <c:v>160.85</c:v>
                </c:pt>
                <c:pt idx="391">
                  <c:v>161.35</c:v>
                </c:pt>
                <c:pt idx="392">
                  <c:v>161.85</c:v>
                </c:pt>
                <c:pt idx="393">
                  <c:v>162.35</c:v>
                </c:pt>
                <c:pt idx="394">
                  <c:v>162.85</c:v>
                </c:pt>
                <c:pt idx="395">
                  <c:v>163.35</c:v>
                </c:pt>
                <c:pt idx="396">
                  <c:v>163.85</c:v>
                </c:pt>
                <c:pt idx="397">
                  <c:v>164.35</c:v>
                </c:pt>
                <c:pt idx="398">
                  <c:v>164.85</c:v>
                </c:pt>
                <c:pt idx="399">
                  <c:v>165.35</c:v>
                </c:pt>
                <c:pt idx="400">
                  <c:v>165.85</c:v>
                </c:pt>
                <c:pt idx="401">
                  <c:v>166.35</c:v>
                </c:pt>
                <c:pt idx="402">
                  <c:v>166.85</c:v>
                </c:pt>
                <c:pt idx="403">
                  <c:v>167.35</c:v>
                </c:pt>
                <c:pt idx="404">
                  <c:v>167.85</c:v>
                </c:pt>
                <c:pt idx="405">
                  <c:v>168.35</c:v>
                </c:pt>
                <c:pt idx="406">
                  <c:v>168.85</c:v>
                </c:pt>
                <c:pt idx="407">
                  <c:v>169.35</c:v>
                </c:pt>
                <c:pt idx="408">
                  <c:v>169.85</c:v>
                </c:pt>
                <c:pt idx="409">
                  <c:v>170.35</c:v>
                </c:pt>
                <c:pt idx="410">
                  <c:v>170.85</c:v>
                </c:pt>
                <c:pt idx="411">
                  <c:v>171.35</c:v>
                </c:pt>
                <c:pt idx="412">
                  <c:v>171.85</c:v>
                </c:pt>
                <c:pt idx="413">
                  <c:v>172.35</c:v>
                </c:pt>
                <c:pt idx="414">
                  <c:v>172.85</c:v>
                </c:pt>
                <c:pt idx="415">
                  <c:v>173.35</c:v>
                </c:pt>
                <c:pt idx="416">
                  <c:v>173.85</c:v>
                </c:pt>
                <c:pt idx="417">
                  <c:v>174.35</c:v>
                </c:pt>
                <c:pt idx="418">
                  <c:v>174.85</c:v>
                </c:pt>
                <c:pt idx="419">
                  <c:v>175.35</c:v>
                </c:pt>
                <c:pt idx="420">
                  <c:v>175.85</c:v>
                </c:pt>
                <c:pt idx="421">
                  <c:v>176</c:v>
                </c:pt>
                <c:pt idx="422">
                  <c:v>176.05</c:v>
                </c:pt>
                <c:pt idx="423">
                  <c:v>176.09</c:v>
                </c:pt>
                <c:pt idx="424">
                  <c:v>176.11</c:v>
                </c:pt>
                <c:pt idx="425">
                  <c:v>176.12</c:v>
                </c:pt>
                <c:pt idx="426">
                  <c:v>176.13</c:v>
                </c:pt>
                <c:pt idx="427">
                  <c:v>176.13</c:v>
                </c:pt>
                <c:pt idx="428">
                  <c:v>176.13</c:v>
                </c:pt>
                <c:pt idx="429">
                  <c:v>176.13</c:v>
                </c:pt>
                <c:pt idx="430">
                  <c:v>176.13</c:v>
                </c:pt>
                <c:pt idx="431">
                  <c:v>176.13</c:v>
                </c:pt>
                <c:pt idx="432">
                  <c:v>176.14</c:v>
                </c:pt>
                <c:pt idx="433">
                  <c:v>176.14</c:v>
                </c:pt>
                <c:pt idx="434">
                  <c:v>176.15</c:v>
                </c:pt>
                <c:pt idx="435">
                  <c:v>176.16</c:v>
                </c:pt>
                <c:pt idx="436">
                  <c:v>176.17</c:v>
                </c:pt>
                <c:pt idx="437">
                  <c:v>176.17</c:v>
                </c:pt>
                <c:pt idx="438">
                  <c:v>176.19</c:v>
                </c:pt>
                <c:pt idx="439">
                  <c:v>176.21</c:v>
                </c:pt>
                <c:pt idx="440">
                  <c:v>176.23</c:v>
                </c:pt>
                <c:pt idx="441">
                  <c:v>176.25</c:v>
                </c:pt>
                <c:pt idx="442">
                  <c:v>176.27</c:v>
                </c:pt>
                <c:pt idx="443">
                  <c:v>176.3</c:v>
                </c:pt>
                <c:pt idx="444">
                  <c:v>176.33</c:v>
                </c:pt>
                <c:pt idx="445">
                  <c:v>176.35</c:v>
                </c:pt>
                <c:pt idx="446">
                  <c:v>176.38</c:v>
                </c:pt>
                <c:pt idx="447">
                  <c:v>176.41</c:v>
                </c:pt>
                <c:pt idx="448">
                  <c:v>176.46</c:v>
                </c:pt>
                <c:pt idx="449">
                  <c:v>176.51</c:v>
                </c:pt>
                <c:pt idx="450">
                  <c:v>176.56</c:v>
                </c:pt>
                <c:pt idx="451">
                  <c:v>176.61</c:v>
                </c:pt>
                <c:pt idx="452">
                  <c:v>176.66</c:v>
                </c:pt>
                <c:pt idx="453">
                  <c:v>176.82</c:v>
                </c:pt>
                <c:pt idx="454">
                  <c:v>176.97</c:v>
                </c:pt>
                <c:pt idx="455">
                  <c:v>177.13</c:v>
                </c:pt>
                <c:pt idx="456">
                  <c:v>177.29</c:v>
                </c:pt>
                <c:pt idx="457">
                  <c:v>177.45</c:v>
                </c:pt>
                <c:pt idx="458">
                  <c:v>177.91</c:v>
                </c:pt>
                <c:pt idx="459">
                  <c:v>178.37</c:v>
                </c:pt>
                <c:pt idx="460">
                  <c:v>178.83</c:v>
                </c:pt>
                <c:pt idx="461">
                  <c:v>179.29</c:v>
                </c:pt>
                <c:pt idx="462">
                  <c:v>179.79</c:v>
                </c:pt>
                <c:pt idx="463">
                  <c:v>180.29</c:v>
                </c:pt>
                <c:pt idx="464">
                  <c:v>180.79</c:v>
                </c:pt>
                <c:pt idx="465">
                  <c:v>181.29</c:v>
                </c:pt>
                <c:pt idx="466">
                  <c:v>181.79</c:v>
                </c:pt>
                <c:pt idx="467">
                  <c:v>182.29</c:v>
                </c:pt>
                <c:pt idx="468">
                  <c:v>182.79</c:v>
                </c:pt>
                <c:pt idx="469">
                  <c:v>183.29</c:v>
                </c:pt>
                <c:pt idx="470">
                  <c:v>183.79</c:v>
                </c:pt>
                <c:pt idx="471">
                  <c:v>184.29</c:v>
                </c:pt>
                <c:pt idx="472">
                  <c:v>184.79</c:v>
                </c:pt>
                <c:pt idx="473">
                  <c:v>185.29</c:v>
                </c:pt>
                <c:pt idx="474">
                  <c:v>185.79</c:v>
                </c:pt>
                <c:pt idx="475">
                  <c:v>186.29</c:v>
                </c:pt>
                <c:pt idx="476">
                  <c:v>186.79</c:v>
                </c:pt>
                <c:pt idx="477">
                  <c:v>187.29</c:v>
                </c:pt>
                <c:pt idx="478">
                  <c:v>187.79</c:v>
                </c:pt>
                <c:pt idx="479">
                  <c:v>188.29</c:v>
                </c:pt>
                <c:pt idx="480">
                  <c:v>188.79</c:v>
                </c:pt>
                <c:pt idx="481">
                  <c:v>189.29</c:v>
                </c:pt>
                <c:pt idx="482">
                  <c:v>189.79</c:v>
                </c:pt>
                <c:pt idx="483">
                  <c:v>190.29</c:v>
                </c:pt>
                <c:pt idx="484">
                  <c:v>190.79</c:v>
                </c:pt>
                <c:pt idx="485">
                  <c:v>191.29</c:v>
                </c:pt>
                <c:pt idx="486">
                  <c:v>191.79</c:v>
                </c:pt>
                <c:pt idx="487">
                  <c:v>192.29</c:v>
                </c:pt>
                <c:pt idx="488">
                  <c:v>192.79</c:v>
                </c:pt>
                <c:pt idx="489">
                  <c:v>193.29</c:v>
                </c:pt>
                <c:pt idx="490">
                  <c:v>193.79</c:v>
                </c:pt>
                <c:pt idx="491">
                  <c:v>194.29</c:v>
                </c:pt>
                <c:pt idx="492">
                  <c:v>194.79</c:v>
                </c:pt>
                <c:pt idx="493">
                  <c:v>195.29</c:v>
                </c:pt>
                <c:pt idx="494">
                  <c:v>195.79</c:v>
                </c:pt>
                <c:pt idx="495">
                  <c:v>196.29</c:v>
                </c:pt>
                <c:pt idx="496">
                  <c:v>196.79</c:v>
                </c:pt>
                <c:pt idx="497">
                  <c:v>197.29</c:v>
                </c:pt>
                <c:pt idx="498">
                  <c:v>197.79</c:v>
                </c:pt>
                <c:pt idx="499">
                  <c:v>198.29</c:v>
                </c:pt>
                <c:pt idx="500">
                  <c:v>198.79</c:v>
                </c:pt>
                <c:pt idx="501">
                  <c:v>199.29</c:v>
                </c:pt>
                <c:pt idx="502">
                  <c:v>199.79</c:v>
                </c:pt>
                <c:pt idx="503">
                  <c:v>200.29</c:v>
                </c:pt>
                <c:pt idx="504">
                  <c:v>200.79</c:v>
                </c:pt>
                <c:pt idx="505">
                  <c:v>201.29</c:v>
                </c:pt>
                <c:pt idx="506">
                  <c:v>201.79</c:v>
                </c:pt>
                <c:pt idx="507">
                  <c:v>202.29</c:v>
                </c:pt>
                <c:pt idx="508">
                  <c:v>202.79</c:v>
                </c:pt>
                <c:pt idx="509">
                  <c:v>203.29</c:v>
                </c:pt>
                <c:pt idx="510">
                  <c:v>203.79</c:v>
                </c:pt>
                <c:pt idx="511">
                  <c:v>204.29</c:v>
                </c:pt>
                <c:pt idx="512">
                  <c:v>204.79</c:v>
                </c:pt>
                <c:pt idx="513">
                  <c:v>205.29</c:v>
                </c:pt>
                <c:pt idx="514">
                  <c:v>205.79</c:v>
                </c:pt>
                <c:pt idx="515">
                  <c:v>206.29</c:v>
                </c:pt>
                <c:pt idx="516">
                  <c:v>206.79</c:v>
                </c:pt>
                <c:pt idx="517">
                  <c:v>207.29</c:v>
                </c:pt>
                <c:pt idx="518">
                  <c:v>207.79</c:v>
                </c:pt>
                <c:pt idx="519">
                  <c:v>208.29</c:v>
                </c:pt>
                <c:pt idx="520">
                  <c:v>208.79</c:v>
                </c:pt>
                <c:pt idx="521">
                  <c:v>209.29</c:v>
                </c:pt>
                <c:pt idx="522">
                  <c:v>209.79</c:v>
                </c:pt>
                <c:pt idx="523">
                  <c:v>210.29</c:v>
                </c:pt>
                <c:pt idx="524">
                  <c:v>210.79</c:v>
                </c:pt>
                <c:pt idx="525">
                  <c:v>211.29</c:v>
                </c:pt>
                <c:pt idx="526">
                  <c:v>211.79</c:v>
                </c:pt>
                <c:pt idx="527">
                  <c:v>212.29</c:v>
                </c:pt>
                <c:pt idx="528">
                  <c:v>212.79</c:v>
                </c:pt>
                <c:pt idx="529">
                  <c:v>213.29</c:v>
                </c:pt>
                <c:pt idx="530">
                  <c:v>213.79</c:v>
                </c:pt>
                <c:pt idx="531">
                  <c:v>214.29</c:v>
                </c:pt>
                <c:pt idx="532">
                  <c:v>214.79</c:v>
                </c:pt>
                <c:pt idx="533">
                  <c:v>215.29</c:v>
                </c:pt>
                <c:pt idx="534">
                  <c:v>215.79</c:v>
                </c:pt>
                <c:pt idx="535">
                  <c:v>216.29</c:v>
                </c:pt>
                <c:pt idx="536">
                  <c:v>216.79</c:v>
                </c:pt>
                <c:pt idx="537">
                  <c:v>217.29</c:v>
                </c:pt>
                <c:pt idx="538">
                  <c:v>217.79</c:v>
                </c:pt>
                <c:pt idx="539">
                  <c:v>218.29</c:v>
                </c:pt>
                <c:pt idx="540">
                  <c:v>218.79</c:v>
                </c:pt>
                <c:pt idx="541">
                  <c:v>219.29</c:v>
                </c:pt>
                <c:pt idx="542">
                  <c:v>219.79</c:v>
                </c:pt>
                <c:pt idx="543">
                  <c:v>220.29</c:v>
                </c:pt>
                <c:pt idx="544">
                  <c:v>220.79</c:v>
                </c:pt>
                <c:pt idx="545">
                  <c:v>221.29</c:v>
                </c:pt>
                <c:pt idx="546">
                  <c:v>221.79</c:v>
                </c:pt>
                <c:pt idx="547">
                  <c:v>222.29</c:v>
                </c:pt>
                <c:pt idx="548">
                  <c:v>222.79</c:v>
                </c:pt>
                <c:pt idx="549">
                  <c:v>223.29</c:v>
                </c:pt>
                <c:pt idx="550">
                  <c:v>223.79</c:v>
                </c:pt>
                <c:pt idx="551">
                  <c:v>224.29</c:v>
                </c:pt>
                <c:pt idx="552">
                  <c:v>224.79</c:v>
                </c:pt>
                <c:pt idx="553">
                  <c:v>225.29</c:v>
                </c:pt>
                <c:pt idx="554">
                  <c:v>225.79</c:v>
                </c:pt>
                <c:pt idx="555">
                  <c:v>226.29</c:v>
                </c:pt>
                <c:pt idx="556">
                  <c:v>226.79</c:v>
                </c:pt>
                <c:pt idx="557">
                  <c:v>227.29</c:v>
                </c:pt>
                <c:pt idx="558">
                  <c:v>227.79</c:v>
                </c:pt>
                <c:pt idx="559">
                  <c:v>228.29</c:v>
                </c:pt>
                <c:pt idx="560">
                  <c:v>228.79</c:v>
                </c:pt>
                <c:pt idx="561">
                  <c:v>229.29</c:v>
                </c:pt>
                <c:pt idx="562">
                  <c:v>229.79</c:v>
                </c:pt>
                <c:pt idx="563">
                  <c:v>230.29</c:v>
                </c:pt>
                <c:pt idx="564">
                  <c:v>230.79</c:v>
                </c:pt>
                <c:pt idx="565">
                  <c:v>231.29</c:v>
                </c:pt>
                <c:pt idx="566">
                  <c:v>231.79</c:v>
                </c:pt>
                <c:pt idx="567">
                  <c:v>232.29</c:v>
                </c:pt>
                <c:pt idx="568">
                  <c:v>232.79</c:v>
                </c:pt>
                <c:pt idx="569">
                  <c:v>233.29</c:v>
                </c:pt>
                <c:pt idx="570">
                  <c:v>233.79</c:v>
                </c:pt>
                <c:pt idx="571">
                  <c:v>234.29</c:v>
                </c:pt>
                <c:pt idx="572">
                  <c:v>234.79</c:v>
                </c:pt>
                <c:pt idx="573">
                  <c:v>235.29</c:v>
                </c:pt>
                <c:pt idx="574">
                  <c:v>235.79</c:v>
                </c:pt>
                <c:pt idx="575">
                  <c:v>236.29</c:v>
                </c:pt>
                <c:pt idx="576">
                  <c:v>236.79</c:v>
                </c:pt>
                <c:pt idx="577">
                  <c:v>237.29</c:v>
                </c:pt>
                <c:pt idx="578">
                  <c:v>237.79</c:v>
                </c:pt>
                <c:pt idx="579">
                  <c:v>238.29</c:v>
                </c:pt>
                <c:pt idx="580">
                  <c:v>238.79</c:v>
                </c:pt>
                <c:pt idx="581">
                  <c:v>239.29</c:v>
                </c:pt>
                <c:pt idx="582">
                  <c:v>239.79</c:v>
                </c:pt>
                <c:pt idx="583">
                  <c:v>240.29</c:v>
                </c:pt>
                <c:pt idx="584">
                  <c:v>240.79</c:v>
                </c:pt>
                <c:pt idx="585">
                  <c:v>241.29</c:v>
                </c:pt>
                <c:pt idx="586">
                  <c:v>241.79</c:v>
                </c:pt>
                <c:pt idx="587">
                  <c:v>242.29</c:v>
                </c:pt>
                <c:pt idx="588">
                  <c:v>242.79</c:v>
                </c:pt>
                <c:pt idx="589">
                  <c:v>243.29</c:v>
                </c:pt>
                <c:pt idx="590">
                  <c:v>243.79</c:v>
                </c:pt>
                <c:pt idx="591">
                  <c:v>244.29</c:v>
                </c:pt>
                <c:pt idx="592">
                  <c:v>244.79</c:v>
                </c:pt>
                <c:pt idx="593">
                  <c:v>245.29</c:v>
                </c:pt>
                <c:pt idx="594">
                  <c:v>245.75</c:v>
                </c:pt>
              </c:numCache>
            </c:numRef>
          </c:xVal>
          <c:yVal>
            <c:numRef>
              <c:f>RunSol!$B$1:$B$595</c:f>
              <c:numCache>
                <c:formatCode>General</c:formatCode>
                <c:ptCount val="595"/>
                <c:pt idx="0">
                  <c:v>0</c:v>
                </c:pt>
                <c:pt idx="1">
                  <c:v>0</c:v>
                </c:pt>
                <c:pt idx="2" formatCode="0.00E+00">
                  <c:v>0</c:v>
                </c:pt>
                <c:pt idx="3">
                  <c:v>1.5116000000000001E-3</c:v>
                </c:pt>
                <c:pt idx="4">
                  <c:v>6.0534999999999999E-3</c:v>
                </c:pt>
                <c:pt idx="5">
                  <c:v>7.7882999999999994E-2</c:v>
                </c:pt>
                <c:pt idx="6">
                  <c:v>0.15010999999999999</c:v>
                </c:pt>
                <c:pt idx="7">
                  <c:v>0.26783000000000001</c:v>
                </c:pt>
                <c:pt idx="8">
                  <c:v>0.41410000000000002</c:v>
                </c:pt>
                <c:pt idx="9">
                  <c:v>0.59048</c:v>
                </c:pt>
                <c:pt idx="10">
                  <c:v>0.85484000000000004</c:v>
                </c:pt>
                <c:pt idx="11">
                  <c:v>1.1676</c:v>
                </c:pt>
                <c:pt idx="12">
                  <c:v>1.5259</c:v>
                </c:pt>
                <c:pt idx="13">
                  <c:v>1.9434</c:v>
                </c:pt>
                <c:pt idx="14">
                  <c:v>2.4068999999999998</c:v>
                </c:pt>
                <c:pt idx="15">
                  <c:v>2.9152999999999998</c:v>
                </c:pt>
                <c:pt idx="16">
                  <c:v>4.2145000000000001</c:v>
                </c:pt>
                <c:pt idx="17">
                  <c:v>5.7403000000000004</c:v>
                </c:pt>
                <c:pt idx="18">
                  <c:v>7.5030000000000001</c:v>
                </c:pt>
                <c:pt idx="19">
                  <c:v>9.5089000000000006</c:v>
                </c:pt>
                <c:pt idx="20">
                  <c:v>15.869</c:v>
                </c:pt>
                <c:pt idx="21">
                  <c:v>23.96</c:v>
                </c:pt>
                <c:pt idx="22">
                  <c:v>33.840000000000003</c:v>
                </c:pt>
                <c:pt idx="23">
                  <c:v>45.566000000000003</c:v>
                </c:pt>
                <c:pt idx="24">
                  <c:v>70.623999999999995</c:v>
                </c:pt>
                <c:pt idx="25">
                  <c:v>101.68</c:v>
                </c:pt>
                <c:pt idx="26">
                  <c:v>138.96</c:v>
                </c:pt>
                <c:pt idx="27">
                  <c:v>182.66</c:v>
                </c:pt>
                <c:pt idx="28">
                  <c:v>232.98</c:v>
                </c:pt>
                <c:pt idx="29">
                  <c:v>290.05</c:v>
                </c:pt>
                <c:pt idx="30">
                  <c:v>385.66</c:v>
                </c:pt>
                <c:pt idx="31">
                  <c:v>495.92</c:v>
                </c:pt>
                <c:pt idx="32">
                  <c:v>620.78</c:v>
                </c:pt>
                <c:pt idx="33">
                  <c:v>760.07</c:v>
                </c:pt>
                <c:pt idx="34">
                  <c:v>913.46</c:v>
                </c:pt>
                <c:pt idx="35">
                  <c:v>1079.3</c:v>
                </c:pt>
                <c:pt idx="36">
                  <c:v>1165.7</c:v>
                </c:pt>
                <c:pt idx="37">
                  <c:v>1221.8</c:v>
                </c:pt>
                <c:pt idx="38">
                  <c:v>1259.4000000000001</c:v>
                </c:pt>
                <c:pt idx="39">
                  <c:v>1297.4000000000001</c:v>
                </c:pt>
                <c:pt idx="40">
                  <c:v>1336</c:v>
                </c:pt>
                <c:pt idx="41">
                  <c:v>1375</c:v>
                </c:pt>
                <c:pt idx="42">
                  <c:v>1404.3</c:v>
                </c:pt>
                <c:pt idx="43">
                  <c:v>1413.1</c:v>
                </c:pt>
                <c:pt idx="44">
                  <c:v>1421.9</c:v>
                </c:pt>
                <c:pt idx="45">
                  <c:v>1430.7</c:v>
                </c:pt>
                <c:pt idx="46">
                  <c:v>1439.5</c:v>
                </c:pt>
                <c:pt idx="47">
                  <c:v>1448.3</c:v>
                </c:pt>
                <c:pt idx="48">
                  <c:v>1459.1</c:v>
                </c:pt>
                <c:pt idx="49">
                  <c:v>1469.8</c:v>
                </c:pt>
                <c:pt idx="50">
                  <c:v>1480.5</c:v>
                </c:pt>
                <c:pt idx="51">
                  <c:v>1587.7</c:v>
                </c:pt>
                <c:pt idx="52">
                  <c:v>1618.9</c:v>
                </c:pt>
                <c:pt idx="53">
                  <c:v>1643.8</c:v>
                </c:pt>
                <c:pt idx="54">
                  <c:v>1668.7</c:v>
                </c:pt>
                <c:pt idx="55">
                  <c:v>1693.5</c:v>
                </c:pt>
                <c:pt idx="56">
                  <c:v>1718.3</c:v>
                </c:pt>
                <c:pt idx="57">
                  <c:v>1781.2</c:v>
                </c:pt>
                <c:pt idx="58">
                  <c:v>1843.7</c:v>
                </c:pt>
                <c:pt idx="59">
                  <c:v>1906</c:v>
                </c:pt>
                <c:pt idx="60">
                  <c:v>2230.1</c:v>
                </c:pt>
                <c:pt idx="61">
                  <c:v>2545.1999999999998</c:v>
                </c:pt>
                <c:pt idx="62">
                  <c:v>2851.4</c:v>
                </c:pt>
                <c:pt idx="63">
                  <c:v>3148.8</c:v>
                </c:pt>
                <c:pt idx="64">
                  <c:v>3543.9</c:v>
                </c:pt>
                <c:pt idx="65">
                  <c:v>3923.7</c:v>
                </c:pt>
                <c:pt idx="66">
                  <c:v>4288.8999999999996</c:v>
                </c:pt>
                <c:pt idx="67">
                  <c:v>4640.1000000000004</c:v>
                </c:pt>
                <c:pt idx="68">
                  <c:v>4977.8999999999996</c:v>
                </c:pt>
                <c:pt idx="69">
                  <c:v>5643.1</c:v>
                </c:pt>
                <c:pt idx="70">
                  <c:v>6256.6</c:v>
                </c:pt>
                <c:pt idx="71">
                  <c:v>6655.1</c:v>
                </c:pt>
                <c:pt idx="72">
                  <c:v>6792</c:v>
                </c:pt>
                <c:pt idx="73">
                  <c:v>6904.9</c:v>
                </c:pt>
                <c:pt idx="74">
                  <c:v>7016</c:v>
                </c:pt>
                <c:pt idx="75">
                  <c:v>7125.5</c:v>
                </c:pt>
                <c:pt idx="76">
                  <c:v>7233.4</c:v>
                </c:pt>
                <c:pt idx="77">
                  <c:v>7339.8</c:v>
                </c:pt>
                <c:pt idx="78">
                  <c:v>7554</c:v>
                </c:pt>
                <c:pt idx="79">
                  <c:v>7762.2</c:v>
                </c:pt>
                <c:pt idx="80">
                  <c:v>7964.7</c:v>
                </c:pt>
                <c:pt idx="81">
                  <c:v>8161.8</c:v>
                </c:pt>
                <c:pt idx="82">
                  <c:v>8577.2999999999993</c:v>
                </c:pt>
                <c:pt idx="83">
                  <c:v>8969.9</c:v>
                </c:pt>
                <c:pt idx="84">
                  <c:v>9341.7000000000007</c:v>
                </c:pt>
                <c:pt idx="85">
                  <c:v>9694.2000000000007</c:v>
                </c:pt>
                <c:pt idx="86">
                  <c:v>10029</c:v>
                </c:pt>
                <c:pt idx="87">
                  <c:v>10366</c:v>
                </c:pt>
                <c:pt idx="88">
                  <c:v>10685</c:v>
                </c:pt>
                <c:pt idx="89">
                  <c:v>10988</c:v>
                </c:pt>
                <c:pt idx="90">
                  <c:v>11275</c:v>
                </c:pt>
                <c:pt idx="91">
                  <c:v>11547</c:v>
                </c:pt>
                <c:pt idx="92">
                  <c:v>11805</c:v>
                </c:pt>
                <c:pt idx="93">
                  <c:v>12050</c:v>
                </c:pt>
                <c:pt idx="94">
                  <c:v>12282</c:v>
                </c:pt>
                <c:pt idx="95">
                  <c:v>12501</c:v>
                </c:pt>
                <c:pt idx="96">
                  <c:v>12708</c:v>
                </c:pt>
                <c:pt idx="97">
                  <c:v>12904</c:v>
                </c:pt>
                <c:pt idx="98">
                  <c:v>13088</c:v>
                </c:pt>
                <c:pt idx="99">
                  <c:v>13262</c:v>
                </c:pt>
                <c:pt idx="100">
                  <c:v>13425</c:v>
                </c:pt>
                <c:pt idx="101">
                  <c:v>13579</c:v>
                </c:pt>
                <c:pt idx="102">
                  <c:v>13722</c:v>
                </c:pt>
                <c:pt idx="103">
                  <c:v>13855</c:v>
                </c:pt>
                <c:pt idx="104">
                  <c:v>13979</c:v>
                </c:pt>
                <c:pt idx="105">
                  <c:v>14094</c:v>
                </c:pt>
                <c:pt idx="106">
                  <c:v>14199</c:v>
                </c:pt>
                <c:pt idx="107">
                  <c:v>14296</c:v>
                </c:pt>
                <c:pt idx="108">
                  <c:v>14384</c:v>
                </c:pt>
                <c:pt idx="109">
                  <c:v>14463</c:v>
                </c:pt>
                <c:pt idx="110">
                  <c:v>14533</c:v>
                </c:pt>
                <c:pt idx="111">
                  <c:v>14595</c:v>
                </c:pt>
                <c:pt idx="112">
                  <c:v>14649</c:v>
                </c:pt>
                <c:pt idx="113">
                  <c:v>14694</c:v>
                </c:pt>
                <c:pt idx="114">
                  <c:v>14732</c:v>
                </c:pt>
                <c:pt idx="115">
                  <c:v>14761</c:v>
                </c:pt>
                <c:pt idx="116">
                  <c:v>14782</c:v>
                </c:pt>
                <c:pt idx="117">
                  <c:v>14795</c:v>
                </c:pt>
                <c:pt idx="118">
                  <c:v>14799</c:v>
                </c:pt>
                <c:pt idx="119">
                  <c:v>14796</c:v>
                </c:pt>
                <c:pt idx="120">
                  <c:v>14785</c:v>
                </c:pt>
                <c:pt idx="121">
                  <c:v>14767</c:v>
                </c:pt>
                <c:pt idx="122">
                  <c:v>14743</c:v>
                </c:pt>
                <c:pt idx="123">
                  <c:v>14713</c:v>
                </c:pt>
                <c:pt idx="124">
                  <c:v>14680</c:v>
                </c:pt>
                <c:pt idx="125">
                  <c:v>14643</c:v>
                </c:pt>
                <c:pt idx="126">
                  <c:v>14604</c:v>
                </c:pt>
                <c:pt idx="127">
                  <c:v>14563</c:v>
                </c:pt>
                <c:pt idx="128">
                  <c:v>14521</c:v>
                </c:pt>
                <c:pt idx="129">
                  <c:v>14478</c:v>
                </c:pt>
                <c:pt idx="130">
                  <c:v>14434</c:v>
                </c:pt>
                <c:pt idx="131">
                  <c:v>14390</c:v>
                </c:pt>
                <c:pt idx="132">
                  <c:v>14346</c:v>
                </c:pt>
                <c:pt idx="133">
                  <c:v>14301</c:v>
                </c:pt>
                <c:pt idx="134">
                  <c:v>14257</c:v>
                </c:pt>
                <c:pt idx="135">
                  <c:v>14212</c:v>
                </c:pt>
                <c:pt idx="136">
                  <c:v>14167</c:v>
                </c:pt>
                <c:pt idx="137">
                  <c:v>14122</c:v>
                </c:pt>
                <c:pt idx="138">
                  <c:v>14076</c:v>
                </c:pt>
                <c:pt idx="139">
                  <c:v>14031</c:v>
                </c:pt>
                <c:pt idx="140">
                  <c:v>13986</c:v>
                </c:pt>
                <c:pt idx="141">
                  <c:v>13941</c:v>
                </c:pt>
                <c:pt idx="142">
                  <c:v>13896</c:v>
                </c:pt>
                <c:pt idx="143">
                  <c:v>13850</c:v>
                </c:pt>
                <c:pt idx="144">
                  <c:v>13805</c:v>
                </c:pt>
                <c:pt idx="145">
                  <c:v>13760</c:v>
                </c:pt>
                <c:pt idx="146">
                  <c:v>13715</c:v>
                </c:pt>
                <c:pt idx="147">
                  <c:v>13669</c:v>
                </c:pt>
                <c:pt idx="148">
                  <c:v>13624</c:v>
                </c:pt>
                <c:pt idx="149">
                  <c:v>13579</c:v>
                </c:pt>
                <c:pt idx="150">
                  <c:v>13534</c:v>
                </c:pt>
                <c:pt idx="151">
                  <c:v>13488</c:v>
                </c:pt>
                <c:pt idx="152">
                  <c:v>13443</c:v>
                </c:pt>
                <c:pt idx="153">
                  <c:v>13398</c:v>
                </c:pt>
                <c:pt idx="154">
                  <c:v>13352</c:v>
                </c:pt>
                <c:pt idx="155">
                  <c:v>13307</c:v>
                </c:pt>
                <c:pt idx="156">
                  <c:v>13262</c:v>
                </c:pt>
                <c:pt idx="157">
                  <c:v>13216</c:v>
                </c:pt>
                <c:pt idx="158">
                  <c:v>13171</c:v>
                </c:pt>
                <c:pt idx="159">
                  <c:v>13126</c:v>
                </c:pt>
                <c:pt idx="160">
                  <c:v>13080</c:v>
                </c:pt>
                <c:pt idx="161">
                  <c:v>13035</c:v>
                </c:pt>
                <c:pt idx="162">
                  <c:v>12989</c:v>
                </c:pt>
                <c:pt idx="163">
                  <c:v>12944</c:v>
                </c:pt>
                <c:pt idx="164">
                  <c:v>12899</c:v>
                </c:pt>
                <c:pt idx="165">
                  <c:v>12853</c:v>
                </c:pt>
                <c:pt idx="166">
                  <c:v>12808</c:v>
                </c:pt>
                <c:pt idx="167">
                  <c:v>12762</c:v>
                </c:pt>
                <c:pt idx="168">
                  <c:v>12717</c:v>
                </c:pt>
                <c:pt idx="169">
                  <c:v>12672</c:v>
                </c:pt>
                <c:pt idx="170">
                  <c:v>12626</c:v>
                </c:pt>
                <c:pt idx="171">
                  <c:v>12581</c:v>
                </c:pt>
                <c:pt idx="172">
                  <c:v>12535</c:v>
                </c:pt>
                <c:pt idx="173">
                  <c:v>12490</c:v>
                </c:pt>
                <c:pt idx="174">
                  <c:v>12444</c:v>
                </c:pt>
                <c:pt idx="175">
                  <c:v>12399</c:v>
                </c:pt>
                <c:pt idx="176">
                  <c:v>12353</c:v>
                </c:pt>
                <c:pt idx="177">
                  <c:v>12308</c:v>
                </c:pt>
                <c:pt idx="178">
                  <c:v>12262</c:v>
                </c:pt>
                <c:pt idx="179">
                  <c:v>12217</c:v>
                </c:pt>
                <c:pt idx="180">
                  <c:v>12171</c:v>
                </c:pt>
                <c:pt idx="181">
                  <c:v>12126</c:v>
                </c:pt>
                <c:pt idx="182">
                  <c:v>12080</c:v>
                </c:pt>
                <c:pt idx="183">
                  <c:v>12035</c:v>
                </c:pt>
                <c:pt idx="184">
                  <c:v>11989</c:v>
                </c:pt>
                <c:pt idx="185">
                  <c:v>11943</c:v>
                </c:pt>
                <c:pt idx="186">
                  <c:v>11898</c:v>
                </c:pt>
                <c:pt idx="187">
                  <c:v>11852</c:v>
                </c:pt>
                <c:pt idx="188">
                  <c:v>11807</c:v>
                </c:pt>
                <c:pt idx="189">
                  <c:v>11761</c:v>
                </c:pt>
                <c:pt idx="190">
                  <c:v>11716</c:v>
                </c:pt>
                <c:pt idx="191">
                  <c:v>11670</c:v>
                </c:pt>
                <c:pt idx="192">
                  <c:v>11624</c:v>
                </c:pt>
                <c:pt idx="193">
                  <c:v>11579</c:v>
                </c:pt>
                <c:pt idx="194">
                  <c:v>11533</c:v>
                </c:pt>
                <c:pt idx="195">
                  <c:v>11487</c:v>
                </c:pt>
                <c:pt idx="196">
                  <c:v>11442</c:v>
                </c:pt>
                <c:pt idx="197">
                  <c:v>11396</c:v>
                </c:pt>
                <c:pt idx="198">
                  <c:v>11350</c:v>
                </c:pt>
                <c:pt idx="199">
                  <c:v>11305</c:v>
                </c:pt>
                <c:pt idx="200">
                  <c:v>11259</c:v>
                </c:pt>
                <c:pt idx="201">
                  <c:v>11213</c:v>
                </c:pt>
                <c:pt idx="202">
                  <c:v>11168</c:v>
                </c:pt>
                <c:pt idx="203">
                  <c:v>11122</c:v>
                </c:pt>
                <c:pt idx="204">
                  <c:v>11076</c:v>
                </c:pt>
                <c:pt idx="205">
                  <c:v>11031</c:v>
                </c:pt>
                <c:pt idx="206">
                  <c:v>10985</c:v>
                </c:pt>
                <c:pt idx="207">
                  <c:v>10939</c:v>
                </c:pt>
                <c:pt idx="208">
                  <c:v>10893</c:v>
                </c:pt>
                <c:pt idx="209">
                  <c:v>10848</c:v>
                </c:pt>
                <c:pt idx="210">
                  <c:v>10802</c:v>
                </c:pt>
                <c:pt idx="211">
                  <c:v>10756</c:v>
                </c:pt>
                <c:pt idx="212">
                  <c:v>10710</c:v>
                </c:pt>
                <c:pt idx="213">
                  <c:v>10665</c:v>
                </c:pt>
                <c:pt idx="214">
                  <c:v>10619</c:v>
                </c:pt>
                <c:pt idx="215">
                  <c:v>10573</c:v>
                </c:pt>
                <c:pt idx="216">
                  <c:v>10527</c:v>
                </c:pt>
                <c:pt idx="217">
                  <c:v>10482</c:v>
                </c:pt>
                <c:pt idx="218">
                  <c:v>10436</c:v>
                </c:pt>
                <c:pt idx="219">
                  <c:v>10390</c:v>
                </c:pt>
                <c:pt idx="220">
                  <c:v>10344</c:v>
                </c:pt>
                <c:pt idx="221">
                  <c:v>10298</c:v>
                </c:pt>
                <c:pt idx="222">
                  <c:v>10252</c:v>
                </c:pt>
                <c:pt idx="223">
                  <c:v>10207</c:v>
                </c:pt>
                <c:pt idx="224">
                  <c:v>10161</c:v>
                </c:pt>
                <c:pt idx="225">
                  <c:v>10115</c:v>
                </c:pt>
                <c:pt idx="226">
                  <c:v>10069</c:v>
                </c:pt>
                <c:pt idx="227">
                  <c:v>10023</c:v>
                </c:pt>
                <c:pt idx="228">
                  <c:v>9977.2000000000007</c:v>
                </c:pt>
                <c:pt idx="229">
                  <c:v>9931.2999999999993</c:v>
                </c:pt>
                <c:pt idx="230">
                  <c:v>9885.4</c:v>
                </c:pt>
                <c:pt idx="231">
                  <c:v>9839.5</c:v>
                </c:pt>
                <c:pt idx="232">
                  <c:v>9793.6</c:v>
                </c:pt>
                <c:pt idx="233">
                  <c:v>9747.6</c:v>
                </c:pt>
                <c:pt idx="234">
                  <c:v>9701.7000000000007</c:v>
                </c:pt>
                <c:pt idx="235">
                  <c:v>9655.7999999999993</c:v>
                </c:pt>
                <c:pt idx="236">
                  <c:v>9609.7999999999993</c:v>
                </c:pt>
                <c:pt idx="237">
                  <c:v>9563.7999999999993</c:v>
                </c:pt>
                <c:pt idx="238">
                  <c:v>9517.9</c:v>
                </c:pt>
                <c:pt idx="239">
                  <c:v>9471.9</c:v>
                </c:pt>
                <c:pt idx="240">
                  <c:v>9425.9</c:v>
                </c:pt>
                <c:pt idx="241">
                  <c:v>9380</c:v>
                </c:pt>
                <c:pt idx="242">
                  <c:v>9334</c:v>
                </c:pt>
                <c:pt idx="243">
                  <c:v>9288</c:v>
                </c:pt>
                <c:pt idx="244">
                  <c:v>9242</c:v>
                </c:pt>
                <c:pt idx="245">
                  <c:v>9195.9</c:v>
                </c:pt>
                <c:pt idx="246">
                  <c:v>9149.9</c:v>
                </c:pt>
                <c:pt idx="247">
                  <c:v>9103.9</c:v>
                </c:pt>
                <c:pt idx="248">
                  <c:v>9057.7999999999993</c:v>
                </c:pt>
                <c:pt idx="249">
                  <c:v>9011.7999999999993</c:v>
                </c:pt>
                <c:pt idx="250">
                  <c:v>8965.7000000000007</c:v>
                </c:pt>
                <c:pt idx="251">
                  <c:v>8919.7000000000007</c:v>
                </c:pt>
                <c:pt idx="252">
                  <c:v>8873.6</c:v>
                </c:pt>
                <c:pt idx="253">
                  <c:v>8827.5</c:v>
                </c:pt>
                <c:pt idx="254">
                  <c:v>8781.5</c:v>
                </c:pt>
                <c:pt idx="255">
                  <c:v>8735.4</c:v>
                </c:pt>
                <c:pt idx="256">
                  <c:v>8689.2999999999993</c:v>
                </c:pt>
                <c:pt idx="257">
                  <c:v>8643.2000000000007</c:v>
                </c:pt>
                <c:pt idx="258">
                  <c:v>8597</c:v>
                </c:pt>
                <c:pt idx="259">
                  <c:v>8550.9</c:v>
                </c:pt>
                <c:pt idx="260">
                  <c:v>8504.7999999999993</c:v>
                </c:pt>
                <c:pt idx="261">
                  <c:v>8458.7000000000007</c:v>
                </c:pt>
                <c:pt idx="262">
                  <c:v>8412.5</c:v>
                </c:pt>
                <c:pt idx="263">
                  <c:v>8366.4</c:v>
                </c:pt>
                <c:pt idx="264">
                  <c:v>8320.2000000000007</c:v>
                </c:pt>
                <c:pt idx="265">
                  <c:v>8274</c:v>
                </c:pt>
                <c:pt idx="266">
                  <c:v>8227.9</c:v>
                </c:pt>
                <c:pt idx="267">
                  <c:v>8181.7</c:v>
                </c:pt>
                <c:pt idx="268">
                  <c:v>8135.5</c:v>
                </c:pt>
                <c:pt idx="269">
                  <c:v>8089.3</c:v>
                </c:pt>
                <c:pt idx="270">
                  <c:v>8043.1</c:v>
                </c:pt>
                <c:pt idx="271">
                  <c:v>7996.9</c:v>
                </c:pt>
                <c:pt idx="272">
                  <c:v>7950.6</c:v>
                </c:pt>
                <c:pt idx="273">
                  <c:v>7904.4</c:v>
                </c:pt>
                <c:pt idx="274">
                  <c:v>7858.2</c:v>
                </c:pt>
                <c:pt idx="275">
                  <c:v>7811.9</c:v>
                </c:pt>
                <c:pt idx="276">
                  <c:v>7765.7</c:v>
                </c:pt>
                <c:pt idx="277">
                  <c:v>7719.4</c:v>
                </c:pt>
                <c:pt idx="278">
                  <c:v>7673.2</c:v>
                </c:pt>
                <c:pt idx="279">
                  <c:v>7626.9</c:v>
                </c:pt>
                <c:pt idx="280">
                  <c:v>7580.6</c:v>
                </c:pt>
                <c:pt idx="281">
                  <c:v>7534.3</c:v>
                </c:pt>
                <c:pt idx="282">
                  <c:v>7488</c:v>
                </c:pt>
                <c:pt idx="283">
                  <c:v>7441.7</c:v>
                </c:pt>
                <c:pt idx="284">
                  <c:v>7395.4</c:v>
                </c:pt>
                <c:pt idx="285">
                  <c:v>7349.1</c:v>
                </c:pt>
                <c:pt idx="286">
                  <c:v>7302.8</c:v>
                </c:pt>
                <c:pt idx="287">
                  <c:v>7256.4</c:v>
                </c:pt>
                <c:pt idx="288">
                  <c:v>7210.1</c:v>
                </c:pt>
                <c:pt idx="289">
                  <c:v>7163.7</c:v>
                </c:pt>
                <c:pt idx="290">
                  <c:v>7117.4</c:v>
                </c:pt>
                <c:pt idx="291">
                  <c:v>7071</c:v>
                </c:pt>
                <c:pt idx="292">
                  <c:v>7024.6</c:v>
                </c:pt>
                <c:pt idx="293">
                  <c:v>6978.3</c:v>
                </c:pt>
                <c:pt idx="294">
                  <c:v>6931.9</c:v>
                </c:pt>
                <c:pt idx="295">
                  <c:v>6885.5</c:v>
                </c:pt>
                <c:pt idx="296">
                  <c:v>6839.1</c:v>
                </c:pt>
                <c:pt idx="297">
                  <c:v>6792.7</c:v>
                </c:pt>
                <c:pt idx="298">
                  <c:v>6746.2</c:v>
                </c:pt>
                <c:pt idx="299">
                  <c:v>6699.8</c:v>
                </c:pt>
                <c:pt idx="300">
                  <c:v>6653.4</c:v>
                </c:pt>
                <c:pt idx="301">
                  <c:v>6606.9</c:v>
                </c:pt>
                <c:pt idx="302">
                  <c:v>6560.5</c:v>
                </c:pt>
                <c:pt idx="303">
                  <c:v>6514</c:v>
                </c:pt>
                <c:pt idx="304">
                  <c:v>6467.6</c:v>
                </c:pt>
                <c:pt idx="305">
                  <c:v>6421.1</c:v>
                </c:pt>
                <c:pt idx="306">
                  <c:v>6374.6</c:v>
                </c:pt>
                <c:pt idx="307">
                  <c:v>6328.1</c:v>
                </c:pt>
                <c:pt idx="308">
                  <c:v>6281.7</c:v>
                </c:pt>
                <c:pt idx="309">
                  <c:v>6235.2</c:v>
                </c:pt>
                <c:pt idx="310">
                  <c:v>6188.6</c:v>
                </c:pt>
                <c:pt idx="311">
                  <c:v>6142.1</c:v>
                </c:pt>
                <c:pt idx="312">
                  <c:v>6095.6</c:v>
                </c:pt>
                <c:pt idx="313">
                  <c:v>6049.1</c:v>
                </c:pt>
                <c:pt idx="314">
                  <c:v>6002.5</c:v>
                </c:pt>
                <c:pt idx="315">
                  <c:v>5956</c:v>
                </c:pt>
                <c:pt idx="316">
                  <c:v>5909.4</c:v>
                </c:pt>
                <c:pt idx="317">
                  <c:v>5862.9</c:v>
                </c:pt>
                <c:pt idx="318">
                  <c:v>5816.3</c:v>
                </c:pt>
                <c:pt idx="319">
                  <c:v>5769.7</c:v>
                </c:pt>
                <c:pt idx="320">
                  <c:v>5723.1</c:v>
                </c:pt>
                <c:pt idx="321">
                  <c:v>5676.6</c:v>
                </c:pt>
                <c:pt idx="322">
                  <c:v>5630</c:v>
                </c:pt>
                <c:pt idx="323">
                  <c:v>5583.3</c:v>
                </c:pt>
                <c:pt idx="324">
                  <c:v>5536.7</c:v>
                </c:pt>
                <c:pt idx="325">
                  <c:v>5490.1</c:v>
                </c:pt>
                <c:pt idx="326">
                  <c:v>5443.5</c:v>
                </c:pt>
                <c:pt idx="327">
                  <c:v>5396.8</c:v>
                </c:pt>
                <c:pt idx="328">
                  <c:v>5350.2</c:v>
                </c:pt>
                <c:pt idx="329">
                  <c:v>5303.5</c:v>
                </c:pt>
                <c:pt idx="330">
                  <c:v>5256.9</c:v>
                </c:pt>
                <c:pt idx="331">
                  <c:v>5210.2</c:v>
                </c:pt>
                <c:pt idx="332">
                  <c:v>5163.5</c:v>
                </c:pt>
                <c:pt idx="333">
                  <c:v>5116.8999999999996</c:v>
                </c:pt>
                <c:pt idx="334">
                  <c:v>5070.2</c:v>
                </c:pt>
                <c:pt idx="335">
                  <c:v>5023.5</c:v>
                </c:pt>
                <c:pt idx="336">
                  <c:v>4976.8</c:v>
                </c:pt>
                <c:pt idx="337">
                  <c:v>4930</c:v>
                </c:pt>
                <c:pt idx="338">
                  <c:v>4883.3</c:v>
                </c:pt>
                <c:pt idx="339">
                  <c:v>4836.6000000000004</c:v>
                </c:pt>
                <c:pt idx="340">
                  <c:v>4789.8999999999996</c:v>
                </c:pt>
                <c:pt idx="341">
                  <c:v>4743.1000000000004</c:v>
                </c:pt>
                <c:pt idx="342">
                  <c:v>4696.3999999999996</c:v>
                </c:pt>
                <c:pt idx="343">
                  <c:v>4649.6000000000004</c:v>
                </c:pt>
                <c:pt idx="344">
                  <c:v>4602.8</c:v>
                </c:pt>
                <c:pt idx="345">
                  <c:v>4556.1000000000004</c:v>
                </c:pt>
                <c:pt idx="346">
                  <c:v>4509.3</c:v>
                </c:pt>
                <c:pt idx="347">
                  <c:v>4462.5</c:v>
                </c:pt>
                <c:pt idx="348">
                  <c:v>4415.7</c:v>
                </c:pt>
                <c:pt idx="349">
                  <c:v>4368.8999999999996</c:v>
                </c:pt>
                <c:pt idx="350">
                  <c:v>4322.1000000000004</c:v>
                </c:pt>
                <c:pt idx="351">
                  <c:v>4275.3</c:v>
                </c:pt>
                <c:pt idx="352">
                  <c:v>4228.3999999999996</c:v>
                </c:pt>
                <c:pt idx="353">
                  <c:v>4181.6000000000004</c:v>
                </c:pt>
                <c:pt idx="354">
                  <c:v>4134.8</c:v>
                </c:pt>
                <c:pt idx="355">
                  <c:v>4087.9</c:v>
                </c:pt>
                <c:pt idx="356">
                  <c:v>4041.1</c:v>
                </c:pt>
                <c:pt idx="357">
                  <c:v>3994.2</c:v>
                </c:pt>
                <c:pt idx="358">
                  <c:v>3947.3</c:v>
                </c:pt>
                <c:pt idx="359">
                  <c:v>3900.4</c:v>
                </c:pt>
                <c:pt idx="360">
                  <c:v>3853.6</c:v>
                </c:pt>
                <c:pt idx="361">
                  <c:v>3806.7</c:v>
                </c:pt>
                <c:pt idx="362">
                  <c:v>3759.8</c:v>
                </c:pt>
                <c:pt idx="363">
                  <c:v>3712.8</c:v>
                </c:pt>
                <c:pt idx="364">
                  <c:v>3665.9</c:v>
                </c:pt>
                <c:pt idx="365">
                  <c:v>3619</c:v>
                </c:pt>
                <c:pt idx="366">
                  <c:v>3572.1</c:v>
                </c:pt>
                <c:pt idx="367">
                  <c:v>3525.1</c:v>
                </c:pt>
                <c:pt idx="368">
                  <c:v>3478.2</c:v>
                </c:pt>
                <c:pt idx="369">
                  <c:v>3431.2</c:v>
                </c:pt>
                <c:pt idx="370">
                  <c:v>3384.3</c:v>
                </c:pt>
                <c:pt idx="371">
                  <c:v>3337.3</c:v>
                </c:pt>
                <c:pt idx="372">
                  <c:v>3290.3</c:v>
                </c:pt>
                <c:pt idx="373">
                  <c:v>3243.3</c:v>
                </c:pt>
                <c:pt idx="374">
                  <c:v>3196.3</c:v>
                </c:pt>
                <c:pt idx="375">
                  <c:v>3149.3</c:v>
                </c:pt>
                <c:pt idx="376">
                  <c:v>3102.3</c:v>
                </c:pt>
                <c:pt idx="377">
                  <c:v>3055.3</c:v>
                </c:pt>
                <c:pt idx="378">
                  <c:v>3008.3</c:v>
                </c:pt>
                <c:pt idx="379">
                  <c:v>2961.3</c:v>
                </c:pt>
                <c:pt idx="380">
                  <c:v>2914.2</c:v>
                </c:pt>
                <c:pt idx="381">
                  <c:v>2867.2</c:v>
                </c:pt>
                <c:pt idx="382">
                  <c:v>2820.1</c:v>
                </c:pt>
                <c:pt idx="383">
                  <c:v>2773</c:v>
                </c:pt>
                <c:pt idx="384">
                  <c:v>2726</c:v>
                </c:pt>
                <c:pt idx="385">
                  <c:v>2678.9</c:v>
                </c:pt>
                <c:pt idx="386">
                  <c:v>2631.8</c:v>
                </c:pt>
                <c:pt idx="387">
                  <c:v>2584.6999999999998</c:v>
                </c:pt>
                <c:pt idx="388">
                  <c:v>2537.6</c:v>
                </c:pt>
                <c:pt idx="389">
                  <c:v>2490.5</c:v>
                </c:pt>
                <c:pt idx="390">
                  <c:v>2443.4</c:v>
                </c:pt>
                <c:pt idx="391">
                  <c:v>2396.3000000000002</c:v>
                </c:pt>
                <c:pt idx="392">
                  <c:v>2349.1999999999998</c:v>
                </c:pt>
                <c:pt idx="393">
                  <c:v>2302</c:v>
                </c:pt>
                <c:pt idx="394">
                  <c:v>2254.9</c:v>
                </c:pt>
                <c:pt idx="395">
                  <c:v>2207.6999999999998</c:v>
                </c:pt>
                <c:pt idx="396">
                  <c:v>2160.6</c:v>
                </c:pt>
                <c:pt idx="397">
                  <c:v>2113.4</c:v>
                </c:pt>
                <c:pt idx="398">
                  <c:v>2066.1999999999998</c:v>
                </c:pt>
                <c:pt idx="399">
                  <c:v>2019</c:v>
                </c:pt>
                <c:pt idx="400">
                  <c:v>1971.8</c:v>
                </c:pt>
                <c:pt idx="401">
                  <c:v>1924.6</c:v>
                </c:pt>
                <c:pt idx="402">
                  <c:v>1877.4</c:v>
                </c:pt>
                <c:pt idx="403">
                  <c:v>1830.2</c:v>
                </c:pt>
                <c:pt idx="404">
                  <c:v>1783</c:v>
                </c:pt>
                <c:pt idx="405">
                  <c:v>1735.8</c:v>
                </c:pt>
                <c:pt idx="406">
                  <c:v>1688.5</c:v>
                </c:pt>
                <c:pt idx="407">
                  <c:v>1641.3</c:v>
                </c:pt>
                <c:pt idx="408">
                  <c:v>1594</c:v>
                </c:pt>
                <c:pt idx="409">
                  <c:v>1546.8</c:v>
                </c:pt>
                <c:pt idx="410">
                  <c:v>1499.5</c:v>
                </c:pt>
                <c:pt idx="411">
                  <c:v>1452.2</c:v>
                </c:pt>
                <c:pt idx="412">
                  <c:v>1405</c:v>
                </c:pt>
                <c:pt idx="413">
                  <c:v>1357.7</c:v>
                </c:pt>
                <c:pt idx="414">
                  <c:v>1310.4000000000001</c:v>
                </c:pt>
                <c:pt idx="415">
                  <c:v>1263.0999999999999</c:v>
                </c:pt>
                <c:pt idx="416">
                  <c:v>1215.8</c:v>
                </c:pt>
                <c:pt idx="417">
                  <c:v>1168.4000000000001</c:v>
                </c:pt>
                <c:pt idx="418">
                  <c:v>1121.0999999999999</c:v>
                </c:pt>
                <c:pt idx="419">
                  <c:v>1073.8</c:v>
                </c:pt>
                <c:pt idx="420">
                  <c:v>1026.4000000000001</c:v>
                </c:pt>
                <c:pt idx="421">
                  <c:v>1012.2</c:v>
                </c:pt>
                <c:pt idx="422">
                  <c:v>1008</c:v>
                </c:pt>
                <c:pt idx="423">
                  <c:v>1003.7</c:v>
                </c:pt>
                <c:pt idx="424">
                  <c:v>1002.4</c:v>
                </c:pt>
                <c:pt idx="425">
                  <c:v>1001.1</c:v>
                </c:pt>
                <c:pt idx="426">
                  <c:v>1000.7</c:v>
                </c:pt>
                <c:pt idx="427">
                  <c:v>1000.6</c:v>
                </c:pt>
                <c:pt idx="428">
                  <c:v>1000.5</c:v>
                </c:pt>
                <c:pt idx="429">
                  <c:v>1000.5</c:v>
                </c:pt>
                <c:pt idx="430">
                  <c:v>1000.4</c:v>
                </c:pt>
                <c:pt idx="431">
                  <c:v>1000</c:v>
                </c:pt>
                <c:pt idx="432">
                  <c:v>999.64</c:v>
                </c:pt>
                <c:pt idx="433">
                  <c:v>999.29</c:v>
                </c:pt>
                <c:pt idx="434">
                  <c:v>998.75</c:v>
                </c:pt>
                <c:pt idx="435">
                  <c:v>998.25</c:v>
                </c:pt>
                <c:pt idx="436">
                  <c:v>997.78</c:v>
                </c:pt>
                <c:pt idx="437">
                  <c:v>997.34</c:v>
                </c:pt>
                <c:pt idx="438">
                  <c:v>996.26</c:v>
                </c:pt>
                <c:pt idx="439">
                  <c:v>995.33</c:v>
                </c:pt>
                <c:pt idx="440">
                  <c:v>994.51</c:v>
                </c:pt>
                <c:pt idx="441">
                  <c:v>993.76</c:v>
                </c:pt>
                <c:pt idx="442">
                  <c:v>993.09</c:v>
                </c:pt>
                <c:pt idx="443">
                  <c:v>992.29</c:v>
                </c:pt>
                <c:pt idx="444">
                  <c:v>991.56</c:v>
                </c:pt>
                <c:pt idx="445">
                  <c:v>990.89</c:v>
                </c:pt>
                <c:pt idx="446">
                  <c:v>990.26</c:v>
                </c:pt>
                <c:pt idx="447">
                  <c:v>989.67</c:v>
                </c:pt>
                <c:pt idx="448">
                  <c:v>988.62</c:v>
                </c:pt>
                <c:pt idx="449">
                  <c:v>987.64</c:v>
                </c:pt>
                <c:pt idx="450">
                  <c:v>986.73</c:v>
                </c:pt>
                <c:pt idx="451">
                  <c:v>985.86</c:v>
                </c:pt>
                <c:pt idx="452">
                  <c:v>985.02</c:v>
                </c:pt>
                <c:pt idx="453">
                  <c:v>982.54</c:v>
                </c:pt>
                <c:pt idx="454">
                  <c:v>980.18</c:v>
                </c:pt>
                <c:pt idx="455">
                  <c:v>977.86</c:v>
                </c:pt>
                <c:pt idx="456">
                  <c:v>975.57</c:v>
                </c:pt>
                <c:pt idx="457">
                  <c:v>973.3</c:v>
                </c:pt>
                <c:pt idx="458">
                  <c:v>966.73</c:v>
                </c:pt>
                <c:pt idx="459">
                  <c:v>960.19</c:v>
                </c:pt>
                <c:pt idx="460">
                  <c:v>953.65</c:v>
                </c:pt>
                <c:pt idx="461">
                  <c:v>947.11</c:v>
                </c:pt>
                <c:pt idx="462">
                  <c:v>940</c:v>
                </c:pt>
                <c:pt idx="463">
                  <c:v>932.89</c:v>
                </c:pt>
                <c:pt idx="464">
                  <c:v>925.77</c:v>
                </c:pt>
                <c:pt idx="465">
                  <c:v>918.66</c:v>
                </c:pt>
                <c:pt idx="466">
                  <c:v>911.54</c:v>
                </c:pt>
                <c:pt idx="467">
                  <c:v>904.43</c:v>
                </c:pt>
                <c:pt idx="468">
                  <c:v>897.31</c:v>
                </c:pt>
                <c:pt idx="469">
                  <c:v>890.2</c:v>
                </c:pt>
                <c:pt idx="470">
                  <c:v>883.08</c:v>
                </c:pt>
                <c:pt idx="471">
                  <c:v>875.97</c:v>
                </c:pt>
                <c:pt idx="472">
                  <c:v>868.85</c:v>
                </c:pt>
                <c:pt idx="473">
                  <c:v>861.74</c:v>
                </c:pt>
                <c:pt idx="474">
                  <c:v>854.62</c:v>
                </c:pt>
                <c:pt idx="475">
                  <c:v>847.5</c:v>
                </c:pt>
                <c:pt idx="476">
                  <c:v>840.39</c:v>
                </c:pt>
                <c:pt idx="477">
                  <c:v>833.27</c:v>
                </c:pt>
                <c:pt idx="478">
                  <c:v>826.15</c:v>
                </c:pt>
                <c:pt idx="479">
                  <c:v>819.04</c:v>
                </c:pt>
                <c:pt idx="480">
                  <c:v>811.92</c:v>
                </c:pt>
                <c:pt idx="481">
                  <c:v>804.8</c:v>
                </c:pt>
                <c:pt idx="482">
                  <c:v>797.68</c:v>
                </c:pt>
                <c:pt idx="483">
                  <c:v>790.57</c:v>
                </c:pt>
                <c:pt idx="484">
                  <c:v>783.45</c:v>
                </c:pt>
                <c:pt idx="485">
                  <c:v>776.33</c:v>
                </c:pt>
                <c:pt idx="486">
                  <c:v>769.21</c:v>
                </c:pt>
                <c:pt idx="487">
                  <c:v>762.09</c:v>
                </c:pt>
                <c:pt idx="488">
                  <c:v>754.97</c:v>
                </c:pt>
                <c:pt idx="489">
                  <c:v>747.85</c:v>
                </c:pt>
                <c:pt idx="490">
                  <c:v>740.74</c:v>
                </c:pt>
                <c:pt idx="491">
                  <c:v>733.62</c:v>
                </c:pt>
                <c:pt idx="492">
                  <c:v>726.5</c:v>
                </c:pt>
                <c:pt idx="493">
                  <c:v>719.38</c:v>
                </c:pt>
                <c:pt idx="494">
                  <c:v>712.26</c:v>
                </c:pt>
                <c:pt idx="495">
                  <c:v>705.14</c:v>
                </c:pt>
                <c:pt idx="496">
                  <c:v>698.02</c:v>
                </c:pt>
                <c:pt idx="497">
                  <c:v>690.9</c:v>
                </c:pt>
                <c:pt idx="498">
                  <c:v>683.78</c:v>
                </c:pt>
                <c:pt idx="499">
                  <c:v>676.66</c:v>
                </c:pt>
                <c:pt idx="500">
                  <c:v>669.54</c:v>
                </c:pt>
                <c:pt idx="501">
                  <c:v>662.42</c:v>
                </c:pt>
                <c:pt idx="502">
                  <c:v>655.29</c:v>
                </c:pt>
                <c:pt idx="503">
                  <c:v>648.16999999999996</c:v>
                </c:pt>
                <c:pt idx="504">
                  <c:v>641.04999999999995</c:v>
                </c:pt>
                <c:pt idx="505">
                  <c:v>633.92999999999995</c:v>
                </c:pt>
                <c:pt idx="506">
                  <c:v>626.80999999999995</c:v>
                </c:pt>
                <c:pt idx="507">
                  <c:v>619.69000000000005</c:v>
                </c:pt>
                <c:pt idx="508">
                  <c:v>612.55999999999995</c:v>
                </c:pt>
                <c:pt idx="509">
                  <c:v>605.44000000000005</c:v>
                </c:pt>
                <c:pt idx="510">
                  <c:v>598.32000000000005</c:v>
                </c:pt>
                <c:pt idx="511">
                  <c:v>591.20000000000005</c:v>
                </c:pt>
                <c:pt idx="512">
                  <c:v>584.07000000000005</c:v>
                </c:pt>
                <c:pt idx="513">
                  <c:v>576.95000000000005</c:v>
                </c:pt>
                <c:pt idx="514">
                  <c:v>569.83000000000004</c:v>
                </c:pt>
                <c:pt idx="515">
                  <c:v>562.70000000000005</c:v>
                </c:pt>
                <c:pt idx="516">
                  <c:v>555.58000000000004</c:v>
                </c:pt>
                <c:pt idx="517">
                  <c:v>548.46</c:v>
                </c:pt>
                <c:pt idx="518">
                  <c:v>541.33000000000004</c:v>
                </c:pt>
                <c:pt idx="519">
                  <c:v>534.21</c:v>
                </c:pt>
                <c:pt idx="520">
                  <c:v>527.09</c:v>
                </c:pt>
                <c:pt idx="521">
                  <c:v>519.96</c:v>
                </c:pt>
                <c:pt idx="522">
                  <c:v>512.84</c:v>
                </c:pt>
                <c:pt idx="523">
                  <c:v>505.71</c:v>
                </c:pt>
                <c:pt idx="524">
                  <c:v>498.59</c:v>
                </c:pt>
                <c:pt idx="525">
                  <c:v>491.46</c:v>
                </c:pt>
                <c:pt idx="526">
                  <c:v>484.34</c:v>
                </c:pt>
                <c:pt idx="527">
                  <c:v>477.21</c:v>
                </c:pt>
                <c:pt idx="528">
                  <c:v>470.09</c:v>
                </c:pt>
                <c:pt idx="529">
                  <c:v>462.96</c:v>
                </c:pt>
                <c:pt idx="530">
                  <c:v>455.83</c:v>
                </c:pt>
                <c:pt idx="531">
                  <c:v>448.71</c:v>
                </c:pt>
                <c:pt idx="532">
                  <c:v>441.58</c:v>
                </c:pt>
                <c:pt idx="533">
                  <c:v>434.46</c:v>
                </c:pt>
                <c:pt idx="534">
                  <c:v>427.33</c:v>
                </c:pt>
                <c:pt idx="535">
                  <c:v>420.2</c:v>
                </c:pt>
                <c:pt idx="536">
                  <c:v>413.08</c:v>
                </c:pt>
                <c:pt idx="537">
                  <c:v>405.95</c:v>
                </c:pt>
                <c:pt idx="538">
                  <c:v>398.82</c:v>
                </c:pt>
                <c:pt idx="539">
                  <c:v>391.69</c:v>
                </c:pt>
                <c:pt idx="540">
                  <c:v>384.57</c:v>
                </c:pt>
                <c:pt idx="541">
                  <c:v>377.44</c:v>
                </c:pt>
                <c:pt idx="542">
                  <c:v>370.31</c:v>
                </c:pt>
                <c:pt idx="543">
                  <c:v>363.18</c:v>
                </c:pt>
                <c:pt idx="544">
                  <c:v>356.05</c:v>
                </c:pt>
                <c:pt idx="545">
                  <c:v>348.93</c:v>
                </c:pt>
                <c:pt idx="546">
                  <c:v>341.8</c:v>
                </c:pt>
                <c:pt idx="547">
                  <c:v>334.67</c:v>
                </c:pt>
                <c:pt idx="548">
                  <c:v>327.54000000000002</c:v>
                </c:pt>
                <c:pt idx="549">
                  <c:v>320.41000000000003</c:v>
                </c:pt>
                <c:pt idx="550">
                  <c:v>313.27999999999997</c:v>
                </c:pt>
                <c:pt idx="551">
                  <c:v>306.14999999999998</c:v>
                </c:pt>
                <c:pt idx="552">
                  <c:v>299.02</c:v>
                </c:pt>
                <c:pt idx="553">
                  <c:v>291.89</c:v>
                </c:pt>
                <c:pt idx="554">
                  <c:v>284.76</c:v>
                </c:pt>
                <c:pt idx="555">
                  <c:v>277.63</c:v>
                </c:pt>
                <c:pt idx="556">
                  <c:v>270.5</c:v>
                </c:pt>
                <c:pt idx="557">
                  <c:v>263.37</c:v>
                </c:pt>
                <c:pt idx="558">
                  <c:v>256.24</c:v>
                </c:pt>
                <c:pt idx="559">
                  <c:v>249.11</c:v>
                </c:pt>
                <c:pt idx="560">
                  <c:v>241.98</c:v>
                </c:pt>
                <c:pt idx="561">
                  <c:v>234.85</c:v>
                </c:pt>
                <c:pt idx="562">
                  <c:v>227.72</c:v>
                </c:pt>
                <c:pt idx="563">
                  <c:v>220.58</c:v>
                </c:pt>
                <c:pt idx="564">
                  <c:v>213.45</c:v>
                </c:pt>
                <c:pt idx="565">
                  <c:v>206.32</c:v>
                </c:pt>
                <c:pt idx="566">
                  <c:v>199.19</c:v>
                </c:pt>
                <c:pt idx="567">
                  <c:v>192.06</c:v>
                </c:pt>
                <c:pt idx="568">
                  <c:v>184.92</c:v>
                </c:pt>
                <c:pt idx="569">
                  <c:v>177.79</c:v>
                </c:pt>
                <c:pt idx="570">
                  <c:v>170.66</c:v>
                </c:pt>
                <c:pt idx="571">
                  <c:v>163.53</c:v>
                </c:pt>
                <c:pt idx="572">
                  <c:v>156.38999999999999</c:v>
                </c:pt>
                <c:pt idx="573">
                  <c:v>149.26</c:v>
                </c:pt>
                <c:pt idx="574">
                  <c:v>142.13</c:v>
                </c:pt>
                <c:pt idx="575">
                  <c:v>134.99</c:v>
                </c:pt>
                <c:pt idx="576">
                  <c:v>127.86</c:v>
                </c:pt>
                <c:pt idx="577">
                  <c:v>120.72</c:v>
                </c:pt>
                <c:pt idx="578">
                  <c:v>113.59</c:v>
                </c:pt>
                <c:pt idx="579">
                  <c:v>106.46</c:v>
                </c:pt>
                <c:pt idx="580">
                  <c:v>99.322000000000003</c:v>
                </c:pt>
                <c:pt idx="581">
                  <c:v>92.186999999999998</c:v>
                </c:pt>
                <c:pt idx="582">
                  <c:v>85.052000000000007</c:v>
                </c:pt>
                <c:pt idx="583">
                  <c:v>77.918000000000006</c:v>
                </c:pt>
                <c:pt idx="584">
                  <c:v>70.781999999999996</c:v>
                </c:pt>
                <c:pt idx="585">
                  <c:v>63.646999999999998</c:v>
                </c:pt>
                <c:pt idx="586">
                  <c:v>56.512</c:v>
                </c:pt>
                <c:pt idx="587">
                  <c:v>49.375999999999998</c:v>
                </c:pt>
                <c:pt idx="588">
                  <c:v>42.24</c:v>
                </c:pt>
                <c:pt idx="589">
                  <c:v>35.103999999999999</c:v>
                </c:pt>
                <c:pt idx="590">
                  <c:v>27.968</c:v>
                </c:pt>
                <c:pt idx="591">
                  <c:v>20.832000000000001</c:v>
                </c:pt>
                <c:pt idx="592">
                  <c:v>13.695</c:v>
                </c:pt>
                <c:pt idx="593">
                  <c:v>6.5587</c:v>
                </c:pt>
                <c:pt idx="594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8195072"/>
        <c:axId val="218192896"/>
      </c:scatterChart>
      <c:valAx>
        <c:axId val="218184704"/>
        <c:scaling>
          <c:orientation val="minMax"/>
          <c:max val="2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8190976"/>
        <c:crosses val="autoZero"/>
        <c:crossBetween val="midCat"/>
      </c:valAx>
      <c:valAx>
        <c:axId val="218190976"/>
        <c:scaling>
          <c:orientation val="minMax"/>
          <c:max val="2000"/>
          <c:min val="-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Velocity (ft/s)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8184704"/>
        <c:crosses val="autoZero"/>
        <c:crossBetween val="midCat"/>
        <c:majorUnit val="100"/>
        <c:minorUnit val="100"/>
      </c:valAx>
      <c:valAx>
        <c:axId val="218192896"/>
        <c:scaling>
          <c:orientation val="minMax"/>
          <c:max val="15000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Altitude (ft)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8195072"/>
        <c:crosses val="max"/>
        <c:crossBetween val="midCat"/>
        <c:majorUnit val="1000"/>
      </c:valAx>
      <c:valAx>
        <c:axId val="218195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819289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Vehicle Ascent Profile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1"/>
          <c:order val="1"/>
          <c:tx>
            <c:v>Velocity</c:v>
          </c:tx>
          <c:marker>
            <c:symbol val="none"/>
          </c:marker>
          <c:dPt>
            <c:idx val="1007"/>
            <c:marker>
              <c:symbol val="dot"/>
              <c:size val="2"/>
              <c:spPr>
                <a:noFill/>
              </c:spPr>
            </c:marker>
            <c:bubble3D val="0"/>
          </c:dPt>
          <c:xVal>
            <c:numRef>
              <c:f>RunSol!$A$1:$A$595</c:f>
              <c:numCache>
                <c:formatCode>General</c:formatCode>
                <c:ptCount val="595"/>
                <c:pt idx="0">
                  <c:v>0</c:v>
                </c:pt>
                <c:pt idx="1">
                  <c:v>1.7375000000000002E-2</c:v>
                </c:pt>
                <c:pt idx="2">
                  <c:v>2.0125000000000001E-2</c:v>
                </c:pt>
                <c:pt idx="3">
                  <c:v>2.2873999999999999E-2</c:v>
                </c:pt>
                <c:pt idx="4">
                  <c:v>2.5623E-2</c:v>
                </c:pt>
                <c:pt idx="5">
                  <c:v>3.6186999999999997E-2</c:v>
                </c:pt>
                <c:pt idx="6">
                  <c:v>4.1388000000000001E-2</c:v>
                </c:pt>
                <c:pt idx="7">
                  <c:v>4.6588999999999998E-2</c:v>
                </c:pt>
                <c:pt idx="8">
                  <c:v>5.1790000000000003E-2</c:v>
                </c:pt>
                <c:pt idx="9">
                  <c:v>5.6991E-2</c:v>
                </c:pt>
                <c:pt idx="10">
                  <c:v>6.3388E-2</c:v>
                </c:pt>
                <c:pt idx="11">
                  <c:v>6.9785E-2</c:v>
                </c:pt>
                <c:pt idx="12">
                  <c:v>7.6182E-2</c:v>
                </c:pt>
                <c:pt idx="13">
                  <c:v>8.2801E-2</c:v>
                </c:pt>
                <c:pt idx="14">
                  <c:v>8.9421E-2</c:v>
                </c:pt>
                <c:pt idx="15">
                  <c:v>9.604E-2</c:v>
                </c:pt>
                <c:pt idx="16">
                  <c:v>0.11119</c:v>
                </c:pt>
                <c:pt idx="17">
                  <c:v>0.12634000000000001</c:v>
                </c:pt>
                <c:pt idx="18">
                  <c:v>0.14149</c:v>
                </c:pt>
                <c:pt idx="19">
                  <c:v>0.15662999999999999</c:v>
                </c:pt>
                <c:pt idx="20">
                  <c:v>0.19578999999999999</c:v>
                </c:pt>
                <c:pt idx="21">
                  <c:v>0.23494999999999999</c:v>
                </c:pt>
                <c:pt idx="22">
                  <c:v>0.27411000000000002</c:v>
                </c:pt>
                <c:pt idx="23">
                  <c:v>0.31326999999999999</c:v>
                </c:pt>
                <c:pt idx="24">
                  <c:v>0.38174000000000002</c:v>
                </c:pt>
                <c:pt idx="25">
                  <c:v>0.45021</c:v>
                </c:pt>
                <c:pt idx="26">
                  <c:v>0.51866999999999996</c:v>
                </c:pt>
                <c:pt idx="27">
                  <c:v>0.58714</c:v>
                </c:pt>
                <c:pt idx="28">
                  <c:v>0.65561000000000003</c:v>
                </c:pt>
                <c:pt idx="29">
                  <c:v>0.72407999999999995</c:v>
                </c:pt>
                <c:pt idx="30">
                  <c:v>0.82404999999999995</c:v>
                </c:pt>
                <c:pt idx="31">
                  <c:v>0.92403000000000002</c:v>
                </c:pt>
                <c:pt idx="32">
                  <c:v>1.024</c:v>
                </c:pt>
                <c:pt idx="33">
                  <c:v>1.1240000000000001</c:v>
                </c:pt>
                <c:pt idx="34">
                  <c:v>1.224</c:v>
                </c:pt>
                <c:pt idx="35">
                  <c:v>1.3231999999999999</c:v>
                </c:pt>
                <c:pt idx="36">
                  <c:v>1.3720000000000001</c:v>
                </c:pt>
                <c:pt idx="37">
                  <c:v>1.4028</c:v>
                </c:pt>
                <c:pt idx="38">
                  <c:v>1.423</c:v>
                </c:pt>
                <c:pt idx="39">
                  <c:v>1.4433</c:v>
                </c:pt>
                <c:pt idx="40">
                  <c:v>1.4636</c:v>
                </c:pt>
                <c:pt idx="41">
                  <c:v>1.4838</c:v>
                </c:pt>
                <c:pt idx="42">
                  <c:v>1.4988999999999999</c:v>
                </c:pt>
                <c:pt idx="43">
                  <c:v>1.5034000000000001</c:v>
                </c:pt>
                <c:pt idx="44">
                  <c:v>1.5079</c:v>
                </c:pt>
                <c:pt idx="45">
                  <c:v>1.5124</c:v>
                </c:pt>
                <c:pt idx="46">
                  <c:v>1.5168999999999999</c:v>
                </c:pt>
                <c:pt idx="47">
                  <c:v>1.5215000000000001</c:v>
                </c:pt>
                <c:pt idx="48">
                  <c:v>1.5269999999999999</c:v>
                </c:pt>
                <c:pt idx="49">
                  <c:v>1.5325</c:v>
                </c:pt>
                <c:pt idx="50">
                  <c:v>1.538</c:v>
                </c:pt>
                <c:pt idx="51">
                  <c:v>1.593</c:v>
                </c:pt>
                <c:pt idx="52">
                  <c:v>1.6091</c:v>
                </c:pt>
                <c:pt idx="53">
                  <c:v>1.6218999999999999</c:v>
                </c:pt>
                <c:pt idx="54">
                  <c:v>1.6348</c:v>
                </c:pt>
                <c:pt idx="55">
                  <c:v>1.6476999999999999</c:v>
                </c:pt>
                <c:pt idx="56">
                  <c:v>1.6605000000000001</c:v>
                </c:pt>
                <c:pt idx="57">
                  <c:v>1.6934</c:v>
                </c:pt>
                <c:pt idx="58">
                  <c:v>1.7262999999999999</c:v>
                </c:pt>
                <c:pt idx="59">
                  <c:v>1.7592000000000001</c:v>
                </c:pt>
                <c:pt idx="60">
                  <c:v>1.9332</c:v>
                </c:pt>
                <c:pt idx="61">
                  <c:v>2.1071</c:v>
                </c:pt>
                <c:pt idx="62">
                  <c:v>2.2810999999999999</c:v>
                </c:pt>
                <c:pt idx="63">
                  <c:v>2.4550999999999998</c:v>
                </c:pt>
                <c:pt idx="64">
                  <c:v>2.6943000000000001</c:v>
                </c:pt>
                <c:pt idx="65">
                  <c:v>2.9333999999999998</c:v>
                </c:pt>
                <c:pt idx="66">
                  <c:v>3.1726000000000001</c:v>
                </c:pt>
                <c:pt idx="67">
                  <c:v>3.4117999999999999</c:v>
                </c:pt>
                <c:pt idx="68">
                  <c:v>3.6509</c:v>
                </c:pt>
                <c:pt idx="69">
                  <c:v>4.1509</c:v>
                </c:pt>
                <c:pt idx="70">
                  <c:v>4.6509</c:v>
                </c:pt>
                <c:pt idx="71">
                  <c:v>4.9988999999999999</c:v>
                </c:pt>
                <c:pt idx="72">
                  <c:v>5.1230000000000002</c:v>
                </c:pt>
                <c:pt idx="73">
                  <c:v>5.2271000000000001</c:v>
                </c:pt>
                <c:pt idx="74">
                  <c:v>5.3311999999999999</c:v>
                </c:pt>
                <c:pt idx="75">
                  <c:v>5.4352999999999998</c:v>
                </c:pt>
                <c:pt idx="76">
                  <c:v>5.5392999999999999</c:v>
                </c:pt>
                <c:pt idx="77">
                  <c:v>5.6433999999999997</c:v>
                </c:pt>
                <c:pt idx="78">
                  <c:v>5.8574999999999999</c:v>
                </c:pt>
                <c:pt idx="79">
                  <c:v>6.0715000000000003</c:v>
                </c:pt>
                <c:pt idx="80">
                  <c:v>6.2855999999999996</c:v>
                </c:pt>
                <c:pt idx="81">
                  <c:v>6.4996</c:v>
                </c:pt>
                <c:pt idx="82">
                  <c:v>6.9706000000000001</c:v>
                </c:pt>
                <c:pt idx="83">
                  <c:v>7.4416000000000002</c:v>
                </c:pt>
                <c:pt idx="84">
                  <c:v>7.9126000000000003</c:v>
                </c:pt>
                <c:pt idx="85">
                  <c:v>8.3835999999999995</c:v>
                </c:pt>
                <c:pt idx="86">
                  <c:v>8.8545999999999996</c:v>
                </c:pt>
                <c:pt idx="87">
                  <c:v>9.3545999999999996</c:v>
                </c:pt>
                <c:pt idx="88">
                  <c:v>9.8545999999999996</c:v>
                </c:pt>
                <c:pt idx="89">
                  <c:v>10.355</c:v>
                </c:pt>
                <c:pt idx="90">
                  <c:v>10.855</c:v>
                </c:pt>
                <c:pt idx="91">
                  <c:v>11.355</c:v>
                </c:pt>
                <c:pt idx="92">
                  <c:v>11.855</c:v>
                </c:pt>
                <c:pt idx="93">
                  <c:v>12.355</c:v>
                </c:pt>
                <c:pt idx="94">
                  <c:v>12.855</c:v>
                </c:pt>
                <c:pt idx="95">
                  <c:v>13.355</c:v>
                </c:pt>
                <c:pt idx="96">
                  <c:v>13.855</c:v>
                </c:pt>
                <c:pt idx="97">
                  <c:v>14.355</c:v>
                </c:pt>
                <c:pt idx="98">
                  <c:v>14.855</c:v>
                </c:pt>
                <c:pt idx="99">
                  <c:v>15.355</c:v>
                </c:pt>
                <c:pt idx="100">
                  <c:v>15.855</c:v>
                </c:pt>
                <c:pt idx="101">
                  <c:v>16.355</c:v>
                </c:pt>
                <c:pt idx="102">
                  <c:v>16.855</c:v>
                </c:pt>
                <c:pt idx="103">
                  <c:v>17.355</c:v>
                </c:pt>
                <c:pt idx="104">
                  <c:v>17.855</c:v>
                </c:pt>
                <c:pt idx="105">
                  <c:v>18.355</c:v>
                </c:pt>
                <c:pt idx="106">
                  <c:v>18.855</c:v>
                </c:pt>
                <c:pt idx="107">
                  <c:v>19.355</c:v>
                </c:pt>
                <c:pt idx="108">
                  <c:v>19.855</c:v>
                </c:pt>
                <c:pt idx="109">
                  <c:v>20.355</c:v>
                </c:pt>
                <c:pt idx="110">
                  <c:v>20.855</c:v>
                </c:pt>
                <c:pt idx="111">
                  <c:v>21.355</c:v>
                </c:pt>
                <c:pt idx="112">
                  <c:v>21.855</c:v>
                </c:pt>
                <c:pt idx="113">
                  <c:v>22.355</c:v>
                </c:pt>
                <c:pt idx="114">
                  <c:v>22.855</c:v>
                </c:pt>
                <c:pt idx="115">
                  <c:v>23.355</c:v>
                </c:pt>
                <c:pt idx="116">
                  <c:v>23.855</c:v>
                </c:pt>
                <c:pt idx="117">
                  <c:v>24.355</c:v>
                </c:pt>
                <c:pt idx="118">
                  <c:v>24.855</c:v>
                </c:pt>
                <c:pt idx="119">
                  <c:v>25.355</c:v>
                </c:pt>
                <c:pt idx="120">
                  <c:v>25.855</c:v>
                </c:pt>
                <c:pt idx="121">
                  <c:v>26.355</c:v>
                </c:pt>
                <c:pt idx="122">
                  <c:v>26.855</c:v>
                </c:pt>
                <c:pt idx="123">
                  <c:v>27.355</c:v>
                </c:pt>
                <c:pt idx="124">
                  <c:v>27.855</c:v>
                </c:pt>
                <c:pt idx="125">
                  <c:v>28.355</c:v>
                </c:pt>
                <c:pt idx="126">
                  <c:v>28.855</c:v>
                </c:pt>
                <c:pt idx="127">
                  <c:v>29.355</c:v>
                </c:pt>
                <c:pt idx="128">
                  <c:v>29.855</c:v>
                </c:pt>
                <c:pt idx="129">
                  <c:v>30.355</c:v>
                </c:pt>
                <c:pt idx="130">
                  <c:v>30.855</c:v>
                </c:pt>
                <c:pt idx="131">
                  <c:v>31.355</c:v>
                </c:pt>
                <c:pt idx="132">
                  <c:v>31.855</c:v>
                </c:pt>
                <c:pt idx="133">
                  <c:v>32.354999999999997</c:v>
                </c:pt>
                <c:pt idx="134">
                  <c:v>32.854999999999997</c:v>
                </c:pt>
                <c:pt idx="135">
                  <c:v>33.354999999999997</c:v>
                </c:pt>
                <c:pt idx="136">
                  <c:v>33.854999999999997</c:v>
                </c:pt>
                <c:pt idx="137">
                  <c:v>34.354999999999997</c:v>
                </c:pt>
                <c:pt idx="138">
                  <c:v>34.854999999999997</c:v>
                </c:pt>
                <c:pt idx="139">
                  <c:v>35.354999999999997</c:v>
                </c:pt>
                <c:pt idx="140">
                  <c:v>35.854999999999997</c:v>
                </c:pt>
                <c:pt idx="141">
                  <c:v>36.354999999999997</c:v>
                </c:pt>
                <c:pt idx="142">
                  <c:v>36.854999999999997</c:v>
                </c:pt>
                <c:pt idx="143">
                  <c:v>37.354999999999997</c:v>
                </c:pt>
                <c:pt idx="144">
                  <c:v>37.854999999999997</c:v>
                </c:pt>
                <c:pt idx="145">
                  <c:v>38.354999999999997</c:v>
                </c:pt>
                <c:pt idx="146">
                  <c:v>38.854999999999997</c:v>
                </c:pt>
                <c:pt idx="147">
                  <c:v>39.354999999999997</c:v>
                </c:pt>
                <c:pt idx="148">
                  <c:v>39.854999999999997</c:v>
                </c:pt>
                <c:pt idx="149">
                  <c:v>40.354999999999997</c:v>
                </c:pt>
                <c:pt idx="150">
                  <c:v>40.854999999999997</c:v>
                </c:pt>
                <c:pt idx="151">
                  <c:v>41.354999999999997</c:v>
                </c:pt>
                <c:pt idx="152">
                  <c:v>41.854999999999997</c:v>
                </c:pt>
                <c:pt idx="153">
                  <c:v>42.354999999999997</c:v>
                </c:pt>
                <c:pt idx="154">
                  <c:v>42.854999999999997</c:v>
                </c:pt>
                <c:pt idx="155">
                  <c:v>43.354999999999997</c:v>
                </c:pt>
                <c:pt idx="156">
                  <c:v>43.854999999999997</c:v>
                </c:pt>
                <c:pt idx="157">
                  <c:v>44.354999999999997</c:v>
                </c:pt>
                <c:pt idx="158">
                  <c:v>44.854999999999997</c:v>
                </c:pt>
                <c:pt idx="159">
                  <c:v>45.354999999999997</c:v>
                </c:pt>
                <c:pt idx="160">
                  <c:v>45.854999999999997</c:v>
                </c:pt>
                <c:pt idx="161">
                  <c:v>46.354999999999997</c:v>
                </c:pt>
                <c:pt idx="162">
                  <c:v>46.854999999999997</c:v>
                </c:pt>
                <c:pt idx="163">
                  <c:v>47.354999999999997</c:v>
                </c:pt>
                <c:pt idx="164">
                  <c:v>47.854999999999997</c:v>
                </c:pt>
                <c:pt idx="165">
                  <c:v>48.354999999999997</c:v>
                </c:pt>
                <c:pt idx="166">
                  <c:v>48.854999999999997</c:v>
                </c:pt>
                <c:pt idx="167">
                  <c:v>49.354999999999997</c:v>
                </c:pt>
                <c:pt idx="168">
                  <c:v>49.854999999999997</c:v>
                </c:pt>
                <c:pt idx="169">
                  <c:v>50.354999999999997</c:v>
                </c:pt>
                <c:pt idx="170">
                  <c:v>50.854999999999997</c:v>
                </c:pt>
                <c:pt idx="171">
                  <c:v>51.354999999999997</c:v>
                </c:pt>
                <c:pt idx="172">
                  <c:v>51.854999999999997</c:v>
                </c:pt>
                <c:pt idx="173">
                  <c:v>52.354999999999997</c:v>
                </c:pt>
                <c:pt idx="174">
                  <c:v>52.854999999999997</c:v>
                </c:pt>
                <c:pt idx="175">
                  <c:v>53.354999999999997</c:v>
                </c:pt>
                <c:pt idx="176">
                  <c:v>53.854999999999997</c:v>
                </c:pt>
                <c:pt idx="177">
                  <c:v>54.354999999999997</c:v>
                </c:pt>
                <c:pt idx="178">
                  <c:v>54.854999999999997</c:v>
                </c:pt>
                <c:pt idx="179">
                  <c:v>55.354999999999997</c:v>
                </c:pt>
                <c:pt idx="180">
                  <c:v>55.854999999999997</c:v>
                </c:pt>
                <c:pt idx="181">
                  <c:v>56.354999999999997</c:v>
                </c:pt>
                <c:pt idx="182">
                  <c:v>56.854999999999997</c:v>
                </c:pt>
                <c:pt idx="183">
                  <c:v>57.354999999999997</c:v>
                </c:pt>
                <c:pt idx="184">
                  <c:v>57.854999999999997</c:v>
                </c:pt>
                <c:pt idx="185">
                  <c:v>58.354999999999997</c:v>
                </c:pt>
                <c:pt idx="186">
                  <c:v>58.854999999999997</c:v>
                </c:pt>
                <c:pt idx="187">
                  <c:v>59.354999999999997</c:v>
                </c:pt>
                <c:pt idx="188">
                  <c:v>59.854999999999997</c:v>
                </c:pt>
                <c:pt idx="189">
                  <c:v>60.354999999999997</c:v>
                </c:pt>
                <c:pt idx="190">
                  <c:v>60.854999999999997</c:v>
                </c:pt>
                <c:pt idx="191">
                  <c:v>61.354999999999997</c:v>
                </c:pt>
                <c:pt idx="192">
                  <c:v>61.854999999999997</c:v>
                </c:pt>
                <c:pt idx="193">
                  <c:v>62.354999999999997</c:v>
                </c:pt>
                <c:pt idx="194">
                  <c:v>62.854999999999997</c:v>
                </c:pt>
                <c:pt idx="195">
                  <c:v>63.354999999999997</c:v>
                </c:pt>
                <c:pt idx="196">
                  <c:v>63.854999999999997</c:v>
                </c:pt>
                <c:pt idx="197">
                  <c:v>64.355000000000004</c:v>
                </c:pt>
                <c:pt idx="198">
                  <c:v>64.855000000000004</c:v>
                </c:pt>
                <c:pt idx="199">
                  <c:v>65.355000000000004</c:v>
                </c:pt>
                <c:pt idx="200">
                  <c:v>65.855000000000004</c:v>
                </c:pt>
                <c:pt idx="201">
                  <c:v>66.355000000000004</c:v>
                </c:pt>
                <c:pt idx="202">
                  <c:v>66.855000000000004</c:v>
                </c:pt>
                <c:pt idx="203">
                  <c:v>67.355000000000004</c:v>
                </c:pt>
                <c:pt idx="204">
                  <c:v>67.855000000000004</c:v>
                </c:pt>
                <c:pt idx="205">
                  <c:v>68.355000000000004</c:v>
                </c:pt>
                <c:pt idx="206">
                  <c:v>68.855000000000004</c:v>
                </c:pt>
                <c:pt idx="207">
                  <c:v>69.355000000000004</c:v>
                </c:pt>
                <c:pt idx="208">
                  <c:v>69.855000000000004</c:v>
                </c:pt>
                <c:pt idx="209">
                  <c:v>70.355000000000004</c:v>
                </c:pt>
                <c:pt idx="210">
                  <c:v>70.855000000000004</c:v>
                </c:pt>
                <c:pt idx="211">
                  <c:v>71.355000000000004</c:v>
                </c:pt>
                <c:pt idx="212">
                  <c:v>71.855000000000004</c:v>
                </c:pt>
                <c:pt idx="213">
                  <c:v>72.355000000000004</c:v>
                </c:pt>
                <c:pt idx="214">
                  <c:v>72.855000000000004</c:v>
                </c:pt>
                <c:pt idx="215">
                  <c:v>73.355000000000004</c:v>
                </c:pt>
                <c:pt idx="216">
                  <c:v>73.855000000000004</c:v>
                </c:pt>
                <c:pt idx="217">
                  <c:v>74.355000000000004</c:v>
                </c:pt>
                <c:pt idx="218">
                  <c:v>74.855000000000004</c:v>
                </c:pt>
                <c:pt idx="219">
                  <c:v>75.355000000000004</c:v>
                </c:pt>
                <c:pt idx="220">
                  <c:v>75.855000000000004</c:v>
                </c:pt>
                <c:pt idx="221">
                  <c:v>76.355000000000004</c:v>
                </c:pt>
                <c:pt idx="222">
                  <c:v>76.855000000000004</c:v>
                </c:pt>
                <c:pt idx="223">
                  <c:v>77.355000000000004</c:v>
                </c:pt>
                <c:pt idx="224">
                  <c:v>77.855000000000004</c:v>
                </c:pt>
                <c:pt idx="225">
                  <c:v>78.355000000000004</c:v>
                </c:pt>
                <c:pt idx="226">
                  <c:v>78.855000000000004</c:v>
                </c:pt>
                <c:pt idx="227">
                  <c:v>79.355000000000004</c:v>
                </c:pt>
                <c:pt idx="228">
                  <c:v>79.855000000000004</c:v>
                </c:pt>
                <c:pt idx="229">
                  <c:v>80.355000000000004</c:v>
                </c:pt>
                <c:pt idx="230">
                  <c:v>80.855000000000004</c:v>
                </c:pt>
                <c:pt idx="231">
                  <c:v>81.355000000000004</c:v>
                </c:pt>
                <c:pt idx="232">
                  <c:v>81.855000000000004</c:v>
                </c:pt>
                <c:pt idx="233">
                  <c:v>82.355000000000004</c:v>
                </c:pt>
                <c:pt idx="234">
                  <c:v>82.855000000000004</c:v>
                </c:pt>
                <c:pt idx="235">
                  <c:v>83.355000000000004</c:v>
                </c:pt>
                <c:pt idx="236">
                  <c:v>83.855000000000004</c:v>
                </c:pt>
                <c:pt idx="237">
                  <c:v>84.355000000000004</c:v>
                </c:pt>
                <c:pt idx="238">
                  <c:v>84.855000000000004</c:v>
                </c:pt>
                <c:pt idx="239">
                  <c:v>85.355000000000004</c:v>
                </c:pt>
                <c:pt idx="240">
                  <c:v>85.855000000000004</c:v>
                </c:pt>
                <c:pt idx="241">
                  <c:v>86.355000000000004</c:v>
                </c:pt>
                <c:pt idx="242">
                  <c:v>86.855000000000004</c:v>
                </c:pt>
                <c:pt idx="243">
                  <c:v>87.355000000000004</c:v>
                </c:pt>
                <c:pt idx="244">
                  <c:v>87.855000000000004</c:v>
                </c:pt>
                <c:pt idx="245">
                  <c:v>88.355000000000004</c:v>
                </c:pt>
                <c:pt idx="246">
                  <c:v>88.855000000000004</c:v>
                </c:pt>
                <c:pt idx="247">
                  <c:v>89.355000000000004</c:v>
                </c:pt>
                <c:pt idx="248">
                  <c:v>89.855000000000004</c:v>
                </c:pt>
                <c:pt idx="249">
                  <c:v>90.355000000000004</c:v>
                </c:pt>
                <c:pt idx="250">
                  <c:v>90.855000000000004</c:v>
                </c:pt>
                <c:pt idx="251">
                  <c:v>91.355000000000004</c:v>
                </c:pt>
                <c:pt idx="252">
                  <c:v>91.855000000000004</c:v>
                </c:pt>
                <c:pt idx="253">
                  <c:v>92.355000000000004</c:v>
                </c:pt>
                <c:pt idx="254">
                  <c:v>92.855000000000004</c:v>
                </c:pt>
                <c:pt idx="255">
                  <c:v>93.355000000000004</c:v>
                </c:pt>
                <c:pt idx="256">
                  <c:v>93.855000000000004</c:v>
                </c:pt>
                <c:pt idx="257">
                  <c:v>94.355000000000004</c:v>
                </c:pt>
                <c:pt idx="258">
                  <c:v>94.855000000000004</c:v>
                </c:pt>
                <c:pt idx="259">
                  <c:v>95.355000000000004</c:v>
                </c:pt>
                <c:pt idx="260">
                  <c:v>95.855000000000004</c:v>
                </c:pt>
                <c:pt idx="261">
                  <c:v>96.355000000000004</c:v>
                </c:pt>
                <c:pt idx="262">
                  <c:v>96.855000000000004</c:v>
                </c:pt>
                <c:pt idx="263">
                  <c:v>97.355000000000004</c:v>
                </c:pt>
                <c:pt idx="264">
                  <c:v>97.855000000000004</c:v>
                </c:pt>
                <c:pt idx="265">
                  <c:v>98.355000000000004</c:v>
                </c:pt>
                <c:pt idx="266">
                  <c:v>98.855000000000004</c:v>
                </c:pt>
                <c:pt idx="267">
                  <c:v>99.355000000000004</c:v>
                </c:pt>
                <c:pt idx="268">
                  <c:v>99.855000000000004</c:v>
                </c:pt>
                <c:pt idx="269">
                  <c:v>100.35</c:v>
                </c:pt>
                <c:pt idx="270">
                  <c:v>100.85</c:v>
                </c:pt>
                <c:pt idx="271">
                  <c:v>101.35</c:v>
                </c:pt>
                <c:pt idx="272">
                  <c:v>101.85</c:v>
                </c:pt>
                <c:pt idx="273">
                  <c:v>102.35</c:v>
                </c:pt>
                <c:pt idx="274">
                  <c:v>102.85</c:v>
                </c:pt>
                <c:pt idx="275">
                  <c:v>103.35</c:v>
                </c:pt>
                <c:pt idx="276">
                  <c:v>103.85</c:v>
                </c:pt>
                <c:pt idx="277">
                  <c:v>104.35</c:v>
                </c:pt>
                <c:pt idx="278">
                  <c:v>104.85</c:v>
                </c:pt>
                <c:pt idx="279">
                  <c:v>105.35</c:v>
                </c:pt>
                <c:pt idx="280">
                  <c:v>105.85</c:v>
                </c:pt>
                <c:pt idx="281">
                  <c:v>106.35</c:v>
                </c:pt>
                <c:pt idx="282">
                  <c:v>106.85</c:v>
                </c:pt>
                <c:pt idx="283">
                  <c:v>107.35</c:v>
                </c:pt>
                <c:pt idx="284">
                  <c:v>107.85</c:v>
                </c:pt>
                <c:pt idx="285">
                  <c:v>108.35</c:v>
                </c:pt>
                <c:pt idx="286">
                  <c:v>108.85</c:v>
                </c:pt>
                <c:pt idx="287">
                  <c:v>109.35</c:v>
                </c:pt>
                <c:pt idx="288">
                  <c:v>109.85</c:v>
                </c:pt>
                <c:pt idx="289">
                  <c:v>110.35</c:v>
                </c:pt>
                <c:pt idx="290">
                  <c:v>110.85</c:v>
                </c:pt>
                <c:pt idx="291">
                  <c:v>111.35</c:v>
                </c:pt>
                <c:pt idx="292">
                  <c:v>111.85</c:v>
                </c:pt>
                <c:pt idx="293">
                  <c:v>112.35</c:v>
                </c:pt>
                <c:pt idx="294">
                  <c:v>112.85</c:v>
                </c:pt>
                <c:pt idx="295">
                  <c:v>113.35</c:v>
                </c:pt>
                <c:pt idx="296">
                  <c:v>113.85</c:v>
                </c:pt>
                <c:pt idx="297">
                  <c:v>114.35</c:v>
                </c:pt>
                <c:pt idx="298">
                  <c:v>114.85</c:v>
                </c:pt>
                <c:pt idx="299">
                  <c:v>115.35</c:v>
                </c:pt>
                <c:pt idx="300">
                  <c:v>115.85</c:v>
                </c:pt>
                <c:pt idx="301">
                  <c:v>116.35</c:v>
                </c:pt>
                <c:pt idx="302">
                  <c:v>116.85</c:v>
                </c:pt>
                <c:pt idx="303">
                  <c:v>117.35</c:v>
                </c:pt>
                <c:pt idx="304">
                  <c:v>117.85</c:v>
                </c:pt>
                <c:pt idx="305">
                  <c:v>118.35</c:v>
                </c:pt>
                <c:pt idx="306">
                  <c:v>118.85</c:v>
                </c:pt>
                <c:pt idx="307">
                  <c:v>119.35</c:v>
                </c:pt>
                <c:pt idx="308">
                  <c:v>119.85</c:v>
                </c:pt>
                <c:pt idx="309">
                  <c:v>120.35</c:v>
                </c:pt>
                <c:pt idx="310">
                  <c:v>120.85</c:v>
                </c:pt>
                <c:pt idx="311">
                  <c:v>121.35</c:v>
                </c:pt>
                <c:pt idx="312">
                  <c:v>121.85</c:v>
                </c:pt>
                <c:pt idx="313">
                  <c:v>122.35</c:v>
                </c:pt>
                <c:pt idx="314">
                  <c:v>122.85</c:v>
                </c:pt>
                <c:pt idx="315">
                  <c:v>123.35</c:v>
                </c:pt>
                <c:pt idx="316">
                  <c:v>123.85</c:v>
                </c:pt>
                <c:pt idx="317">
                  <c:v>124.35</c:v>
                </c:pt>
                <c:pt idx="318">
                  <c:v>124.85</c:v>
                </c:pt>
                <c:pt idx="319">
                  <c:v>125.35</c:v>
                </c:pt>
                <c:pt idx="320">
                  <c:v>125.85</c:v>
                </c:pt>
                <c:pt idx="321">
                  <c:v>126.35</c:v>
                </c:pt>
                <c:pt idx="322">
                  <c:v>126.85</c:v>
                </c:pt>
                <c:pt idx="323">
                  <c:v>127.35</c:v>
                </c:pt>
                <c:pt idx="324">
                  <c:v>127.85</c:v>
                </c:pt>
                <c:pt idx="325">
                  <c:v>128.35</c:v>
                </c:pt>
                <c:pt idx="326">
                  <c:v>128.85</c:v>
                </c:pt>
                <c:pt idx="327">
                  <c:v>129.35</c:v>
                </c:pt>
                <c:pt idx="328">
                  <c:v>129.85</c:v>
                </c:pt>
                <c:pt idx="329">
                  <c:v>130.35</c:v>
                </c:pt>
                <c:pt idx="330">
                  <c:v>130.85</c:v>
                </c:pt>
                <c:pt idx="331">
                  <c:v>131.35</c:v>
                </c:pt>
                <c:pt idx="332">
                  <c:v>131.85</c:v>
                </c:pt>
                <c:pt idx="333">
                  <c:v>132.35</c:v>
                </c:pt>
                <c:pt idx="334">
                  <c:v>132.85</c:v>
                </c:pt>
                <c:pt idx="335">
                  <c:v>133.35</c:v>
                </c:pt>
                <c:pt idx="336">
                  <c:v>133.85</c:v>
                </c:pt>
                <c:pt idx="337">
                  <c:v>134.35</c:v>
                </c:pt>
                <c:pt idx="338">
                  <c:v>134.85</c:v>
                </c:pt>
                <c:pt idx="339">
                  <c:v>135.35</c:v>
                </c:pt>
                <c:pt idx="340">
                  <c:v>135.85</c:v>
                </c:pt>
                <c:pt idx="341">
                  <c:v>136.35</c:v>
                </c:pt>
                <c:pt idx="342">
                  <c:v>136.85</c:v>
                </c:pt>
                <c:pt idx="343">
                  <c:v>137.35</c:v>
                </c:pt>
                <c:pt idx="344">
                  <c:v>137.85</c:v>
                </c:pt>
                <c:pt idx="345">
                  <c:v>138.35</c:v>
                </c:pt>
                <c:pt idx="346">
                  <c:v>138.85</c:v>
                </c:pt>
                <c:pt idx="347">
                  <c:v>139.35</c:v>
                </c:pt>
                <c:pt idx="348">
                  <c:v>139.85</c:v>
                </c:pt>
                <c:pt idx="349">
                  <c:v>140.35</c:v>
                </c:pt>
                <c:pt idx="350">
                  <c:v>140.85</c:v>
                </c:pt>
                <c:pt idx="351">
                  <c:v>141.35</c:v>
                </c:pt>
                <c:pt idx="352">
                  <c:v>141.85</c:v>
                </c:pt>
                <c:pt idx="353">
                  <c:v>142.35</c:v>
                </c:pt>
                <c:pt idx="354">
                  <c:v>142.85</c:v>
                </c:pt>
                <c:pt idx="355">
                  <c:v>143.35</c:v>
                </c:pt>
                <c:pt idx="356">
                  <c:v>143.85</c:v>
                </c:pt>
                <c:pt idx="357">
                  <c:v>144.35</c:v>
                </c:pt>
                <c:pt idx="358">
                  <c:v>144.85</c:v>
                </c:pt>
                <c:pt idx="359">
                  <c:v>145.35</c:v>
                </c:pt>
                <c:pt idx="360">
                  <c:v>145.85</c:v>
                </c:pt>
                <c:pt idx="361">
                  <c:v>146.35</c:v>
                </c:pt>
                <c:pt idx="362">
                  <c:v>146.85</c:v>
                </c:pt>
                <c:pt idx="363">
                  <c:v>147.35</c:v>
                </c:pt>
                <c:pt idx="364">
                  <c:v>147.85</c:v>
                </c:pt>
                <c:pt idx="365">
                  <c:v>148.35</c:v>
                </c:pt>
                <c:pt idx="366">
                  <c:v>148.85</c:v>
                </c:pt>
                <c:pt idx="367">
                  <c:v>149.35</c:v>
                </c:pt>
                <c:pt idx="368">
                  <c:v>149.85</c:v>
                </c:pt>
                <c:pt idx="369">
                  <c:v>150.35</c:v>
                </c:pt>
                <c:pt idx="370">
                  <c:v>150.85</c:v>
                </c:pt>
                <c:pt idx="371">
                  <c:v>151.35</c:v>
                </c:pt>
                <c:pt idx="372">
                  <c:v>151.85</c:v>
                </c:pt>
                <c:pt idx="373">
                  <c:v>152.35</c:v>
                </c:pt>
                <c:pt idx="374">
                  <c:v>152.85</c:v>
                </c:pt>
                <c:pt idx="375">
                  <c:v>153.35</c:v>
                </c:pt>
                <c:pt idx="376">
                  <c:v>153.85</c:v>
                </c:pt>
                <c:pt idx="377">
                  <c:v>154.35</c:v>
                </c:pt>
                <c:pt idx="378">
                  <c:v>154.85</c:v>
                </c:pt>
                <c:pt idx="379">
                  <c:v>155.35</c:v>
                </c:pt>
                <c:pt idx="380">
                  <c:v>155.85</c:v>
                </c:pt>
                <c:pt idx="381">
                  <c:v>156.35</c:v>
                </c:pt>
                <c:pt idx="382">
                  <c:v>156.85</c:v>
                </c:pt>
                <c:pt idx="383">
                  <c:v>157.35</c:v>
                </c:pt>
                <c:pt idx="384">
                  <c:v>157.85</c:v>
                </c:pt>
                <c:pt idx="385">
                  <c:v>158.35</c:v>
                </c:pt>
                <c:pt idx="386">
                  <c:v>158.85</c:v>
                </c:pt>
                <c:pt idx="387">
                  <c:v>159.35</c:v>
                </c:pt>
                <c:pt idx="388">
                  <c:v>159.85</c:v>
                </c:pt>
                <c:pt idx="389">
                  <c:v>160.35</c:v>
                </c:pt>
                <c:pt idx="390">
                  <c:v>160.85</c:v>
                </c:pt>
                <c:pt idx="391">
                  <c:v>161.35</c:v>
                </c:pt>
                <c:pt idx="392">
                  <c:v>161.85</c:v>
                </c:pt>
                <c:pt idx="393">
                  <c:v>162.35</c:v>
                </c:pt>
                <c:pt idx="394">
                  <c:v>162.85</c:v>
                </c:pt>
                <c:pt idx="395">
                  <c:v>163.35</c:v>
                </c:pt>
                <c:pt idx="396">
                  <c:v>163.85</c:v>
                </c:pt>
                <c:pt idx="397">
                  <c:v>164.35</c:v>
                </c:pt>
                <c:pt idx="398">
                  <c:v>164.85</c:v>
                </c:pt>
                <c:pt idx="399">
                  <c:v>165.35</c:v>
                </c:pt>
                <c:pt idx="400">
                  <c:v>165.85</c:v>
                </c:pt>
                <c:pt idx="401">
                  <c:v>166.35</c:v>
                </c:pt>
                <c:pt idx="402">
                  <c:v>166.85</c:v>
                </c:pt>
                <c:pt idx="403">
                  <c:v>167.35</c:v>
                </c:pt>
                <c:pt idx="404">
                  <c:v>167.85</c:v>
                </c:pt>
                <c:pt idx="405">
                  <c:v>168.35</c:v>
                </c:pt>
                <c:pt idx="406">
                  <c:v>168.85</c:v>
                </c:pt>
                <c:pt idx="407">
                  <c:v>169.35</c:v>
                </c:pt>
                <c:pt idx="408">
                  <c:v>169.85</c:v>
                </c:pt>
                <c:pt idx="409">
                  <c:v>170.35</c:v>
                </c:pt>
                <c:pt idx="410">
                  <c:v>170.85</c:v>
                </c:pt>
                <c:pt idx="411">
                  <c:v>171.35</c:v>
                </c:pt>
                <c:pt idx="412">
                  <c:v>171.85</c:v>
                </c:pt>
                <c:pt idx="413">
                  <c:v>172.35</c:v>
                </c:pt>
                <c:pt idx="414">
                  <c:v>172.85</c:v>
                </c:pt>
                <c:pt idx="415">
                  <c:v>173.35</c:v>
                </c:pt>
                <c:pt idx="416">
                  <c:v>173.85</c:v>
                </c:pt>
                <c:pt idx="417">
                  <c:v>174.35</c:v>
                </c:pt>
                <c:pt idx="418">
                  <c:v>174.85</c:v>
                </c:pt>
                <c:pt idx="419">
                  <c:v>175.35</c:v>
                </c:pt>
                <c:pt idx="420">
                  <c:v>175.85</c:v>
                </c:pt>
                <c:pt idx="421">
                  <c:v>176</c:v>
                </c:pt>
                <c:pt idx="422">
                  <c:v>176.05</c:v>
                </c:pt>
                <c:pt idx="423">
                  <c:v>176.09</c:v>
                </c:pt>
                <c:pt idx="424">
                  <c:v>176.11</c:v>
                </c:pt>
                <c:pt idx="425">
                  <c:v>176.12</c:v>
                </c:pt>
                <c:pt idx="426">
                  <c:v>176.13</c:v>
                </c:pt>
                <c:pt idx="427">
                  <c:v>176.13</c:v>
                </c:pt>
                <c:pt idx="428">
                  <c:v>176.13</c:v>
                </c:pt>
                <c:pt idx="429">
                  <c:v>176.13</c:v>
                </c:pt>
                <c:pt idx="430">
                  <c:v>176.13</c:v>
                </c:pt>
                <c:pt idx="431">
                  <c:v>176.13</c:v>
                </c:pt>
                <c:pt idx="432">
                  <c:v>176.14</c:v>
                </c:pt>
                <c:pt idx="433">
                  <c:v>176.14</c:v>
                </c:pt>
                <c:pt idx="434">
                  <c:v>176.15</c:v>
                </c:pt>
                <c:pt idx="435">
                  <c:v>176.16</c:v>
                </c:pt>
                <c:pt idx="436">
                  <c:v>176.17</c:v>
                </c:pt>
                <c:pt idx="437">
                  <c:v>176.17</c:v>
                </c:pt>
                <c:pt idx="438">
                  <c:v>176.19</c:v>
                </c:pt>
                <c:pt idx="439">
                  <c:v>176.21</c:v>
                </c:pt>
                <c:pt idx="440">
                  <c:v>176.23</c:v>
                </c:pt>
                <c:pt idx="441">
                  <c:v>176.25</c:v>
                </c:pt>
                <c:pt idx="442">
                  <c:v>176.27</c:v>
                </c:pt>
                <c:pt idx="443">
                  <c:v>176.3</c:v>
                </c:pt>
                <c:pt idx="444">
                  <c:v>176.33</c:v>
                </c:pt>
                <c:pt idx="445">
                  <c:v>176.35</c:v>
                </c:pt>
                <c:pt idx="446">
                  <c:v>176.38</c:v>
                </c:pt>
                <c:pt idx="447">
                  <c:v>176.41</c:v>
                </c:pt>
                <c:pt idx="448">
                  <c:v>176.46</c:v>
                </c:pt>
                <c:pt idx="449">
                  <c:v>176.51</c:v>
                </c:pt>
                <c:pt idx="450">
                  <c:v>176.56</c:v>
                </c:pt>
                <c:pt idx="451">
                  <c:v>176.61</c:v>
                </c:pt>
                <c:pt idx="452">
                  <c:v>176.66</c:v>
                </c:pt>
                <c:pt idx="453">
                  <c:v>176.82</c:v>
                </c:pt>
                <c:pt idx="454">
                  <c:v>176.97</c:v>
                </c:pt>
                <c:pt idx="455">
                  <c:v>177.13</c:v>
                </c:pt>
                <c:pt idx="456">
                  <c:v>177.29</c:v>
                </c:pt>
                <c:pt idx="457">
                  <c:v>177.45</c:v>
                </c:pt>
                <c:pt idx="458">
                  <c:v>177.91</c:v>
                </c:pt>
                <c:pt idx="459">
                  <c:v>178.37</c:v>
                </c:pt>
                <c:pt idx="460">
                  <c:v>178.83</c:v>
                </c:pt>
                <c:pt idx="461">
                  <c:v>179.29</c:v>
                </c:pt>
                <c:pt idx="462">
                  <c:v>179.79</c:v>
                </c:pt>
                <c:pt idx="463">
                  <c:v>180.29</c:v>
                </c:pt>
                <c:pt idx="464">
                  <c:v>180.79</c:v>
                </c:pt>
                <c:pt idx="465">
                  <c:v>181.29</c:v>
                </c:pt>
                <c:pt idx="466">
                  <c:v>181.79</c:v>
                </c:pt>
                <c:pt idx="467">
                  <c:v>182.29</c:v>
                </c:pt>
                <c:pt idx="468">
                  <c:v>182.79</c:v>
                </c:pt>
                <c:pt idx="469">
                  <c:v>183.29</c:v>
                </c:pt>
                <c:pt idx="470">
                  <c:v>183.79</c:v>
                </c:pt>
                <c:pt idx="471">
                  <c:v>184.29</c:v>
                </c:pt>
                <c:pt idx="472">
                  <c:v>184.79</c:v>
                </c:pt>
                <c:pt idx="473">
                  <c:v>185.29</c:v>
                </c:pt>
                <c:pt idx="474">
                  <c:v>185.79</c:v>
                </c:pt>
                <c:pt idx="475">
                  <c:v>186.29</c:v>
                </c:pt>
                <c:pt idx="476">
                  <c:v>186.79</c:v>
                </c:pt>
                <c:pt idx="477">
                  <c:v>187.29</c:v>
                </c:pt>
                <c:pt idx="478">
                  <c:v>187.79</c:v>
                </c:pt>
                <c:pt idx="479">
                  <c:v>188.29</c:v>
                </c:pt>
                <c:pt idx="480">
                  <c:v>188.79</c:v>
                </c:pt>
                <c:pt idx="481">
                  <c:v>189.29</c:v>
                </c:pt>
                <c:pt idx="482">
                  <c:v>189.79</c:v>
                </c:pt>
                <c:pt idx="483">
                  <c:v>190.29</c:v>
                </c:pt>
                <c:pt idx="484">
                  <c:v>190.79</c:v>
                </c:pt>
                <c:pt idx="485">
                  <c:v>191.29</c:v>
                </c:pt>
                <c:pt idx="486">
                  <c:v>191.79</c:v>
                </c:pt>
                <c:pt idx="487">
                  <c:v>192.29</c:v>
                </c:pt>
                <c:pt idx="488">
                  <c:v>192.79</c:v>
                </c:pt>
                <c:pt idx="489">
                  <c:v>193.29</c:v>
                </c:pt>
                <c:pt idx="490">
                  <c:v>193.79</c:v>
                </c:pt>
                <c:pt idx="491">
                  <c:v>194.29</c:v>
                </c:pt>
                <c:pt idx="492">
                  <c:v>194.79</c:v>
                </c:pt>
                <c:pt idx="493">
                  <c:v>195.29</c:v>
                </c:pt>
                <c:pt idx="494">
                  <c:v>195.79</c:v>
                </c:pt>
                <c:pt idx="495">
                  <c:v>196.29</c:v>
                </c:pt>
                <c:pt idx="496">
                  <c:v>196.79</c:v>
                </c:pt>
                <c:pt idx="497">
                  <c:v>197.29</c:v>
                </c:pt>
                <c:pt idx="498">
                  <c:v>197.79</c:v>
                </c:pt>
                <c:pt idx="499">
                  <c:v>198.29</c:v>
                </c:pt>
                <c:pt idx="500">
                  <c:v>198.79</c:v>
                </c:pt>
                <c:pt idx="501">
                  <c:v>199.29</c:v>
                </c:pt>
                <c:pt idx="502">
                  <c:v>199.79</c:v>
                </c:pt>
                <c:pt idx="503">
                  <c:v>200.29</c:v>
                </c:pt>
                <c:pt idx="504">
                  <c:v>200.79</c:v>
                </c:pt>
                <c:pt idx="505">
                  <c:v>201.29</c:v>
                </c:pt>
                <c:pt idx="506">
                  <c:v>201.79</c:v>
                </c:pt>
                <c:pt idx="507">
                  <c:v>202.29</c:v>
                </c:pt>
                <c:pt idx="508">
                  <c:v>202.79</c:v>
                </c:pt>
                <c:pt idx="509">
                  <c:v>203.29</c:v>
                </c:pt>
                <c:pt idx="510">
                  <c:v>203.79</c:v>
                </c:pt>
                <c:pt idx="511">
                  <c:v>204.29</c:v>
                </c:pt>
                <c:pt idx="512">
                  <c:v>204.79</c:v>
                </c:pt>
                <c:pt idx="513">
                  <c:v>205.29</c:v>
                </c:pt>
                <c:pt idx="514">
                  <c:v>205.79</c:v>
                </c:pt>
                <c:pt idx="515">
                  <c:v>206.29</c:v>
                </c:pt>
                <c:pt idx="516">
                  <c:v>206.79</c:v>
                </c:pt>
                <c:pt idx="517">
                  <c:v>207.29</c:v>
                </c:pt>
                <c:pt idx="518">
                  <c:v>207.79</c:v>
                </c:pt>
                <c:pt idx="519">
                  <c:v>208.29</c:v>
                </c:pt>
                <c:pt idx="520">
                  <c:v>208.79</c:v>
                </c:pt>
                <c:pt idx="521">
                  <c:v>209.29</c:v>
                </c:pt>
                <c:pt idx="522">
                  <c:v>209.79</c:v>
                </c:pt>
                <c:pt idx="523">
                  <c:v>210.29</c:v>
                </c:pt>
                <c:pt idx="524">
                  <c:v>210.79</c:v>
                </c:pt>
                <c:pt idx="525">
                  <c:v>211.29</c:v>
                </c:pt>
                <c:pt idx="526">
                  <c:v>211.79</c:v>
                </c:pt>
                <c:pt idx="527">
                  <c:v>212.29</c:v>
                </c:pt>
                <c:pt idx="528">
                  <c:v>212.79</c:v>
                </c:pt>
                <c:pt idx="529">
                  <c:v>213.29</c:v>
                </c:pt>
                <c:pt idx="530">
                  <c:v>213.79</c:v>
                </c:pt>
                <c:pt idx="531">
                  <c:v>214.29</c:v>
                </c:pt>
                <c:pt idx="532">
                  <c:v>214.79</c:v>
                </c:pt>
                <c:pt idx="533">
                  <c:v>215.29</c:v>
                </c:pt>
                <c:pt idx="534">
                  <c:v>215.79</c:v>
                </c:pt>
                <c:pt idx="535">
                  <c:v>216.29</c:v>
                </c:pt>
                <c:pt idx="536">
                  <c:v>216.79</c:v>
                </c:pt>
                <c:pt idx="537">
                  <c:v>217.29</c:v>
                </c:pt>
                <c:pt idx="538">
                  <c:v>217.79</c:v>
                </c:pt>
                <c:pt idx="539">
                  <c:v>218.29</c:v>
                </c:pt>
                <c:pt idx="540">
                  <c:v>218.79</c:v>
                </c:pt>
                <c:pt idx="541">
                  <c:v>219.29</c:v>
                </c:pt>
                <c:pt idx="542">
                  <c:v>219.79</c:v>
                </c:pt>
                <c:pt idx="543">
                  <c:v>220.29</c:v>
                </c:pt>
                <c:pt idx="544">
                  <c:v>220.79</c:v>
                </c:pt>
                <c:pt idx="545">
                  <c:v>221.29</c:v>
                </c:pt>
                <c:pt idx="546">
                  <c:v>221.79</c:v>
                </c:pt>
                <c:pt idx="547">
                  <c:v>222.29</c:v>
                </c:pt>
                <c:pt idx="548">
                  <c:v>222.79</c:v>
                </c:pt>
                <c:pt idx="549">
                  <c:v>223.29</c:v>
                </c:pt>
                <c:pt idx="550">
                  <c:v>223.79</c:v>
                </c:pt>
                <c:pt idx="551">
                  <c:v>224.29</c:v>
                </c:pt>
                <c:pt idx="552">
                  <c:v>224.79</c:v>
                </c:pt>
                <c:pt idx="553">
                  <c:v>225.29</c:v>
                </c:pt>
                <c:pt idx="554">
                  <c:v>225.79</c:v>
                </c:pt>
                <c:pt idx="555">
                  <c:v>226.29</c:v>
                </c:pt>
                <c:pt idx="556">
                  <c:v>226.79</c:v>
                </c:pt>
                <c:pt idx="557">
                  <c:v>227.29</c:v>
                </c:pt>
                <c:pt idx="558">
                  <c:v>227.79</c:v>
                </c:pt>
                <c:pt idx="559">
                  <c:v>228.29</c:v>
                </c:pt>
                <c:pt idx="560">
                  <c:v>228.79</c:v>
                </c:pt>
                <c:pt idx="561">
                  <c:v>229.29</c:v>
                </c:pt>
                <c:pt idx="562">
                  <c:v>229.79</c:v>
                </c:pt>
                <c:pt idx="563">
                  <c:v>230.29</c:v>
                </c:pt>
                <c:pt idx="564">
                  <c:v>230.79</c:v>
                </c:pt>
                <c:pt idx="565">
                  <c:v>231.29</c:v>
                </c:pt>
                <c:pt idx="566">
                  <c:v>231.79</c:v>
                </c:pt>
                <c:pt idx="567">
                  <c:v>232.29</c:v>
                </c:pt>
                <c:pt idx="568">
                  <c:v>232.79</c:v>
                </c:pt>
                <c:pt idx="569">
                  <c:v>233.29</c:v>
                </c:pt>
                <c:pt idx="570">
                  <c:v>233.79</c:v>
                </c:pt>
                <c:pt idx="571">
                  <c:v>234.29</c:v>
                </c:pt>
                <c:pt idx="572">
                  <c:v>234.79</c:v>
                </c:pt>
                <c:pt idx="573">
                  <c:v>235.29</c:v>
                </c:pt>
                <c:pt idx="574">
                  <c:v>235.79</c:v>
                </c:pt>
                <c:pt idx="575">
                  <c:v>236.29</c:v>
                </c:pt>
                <c:pt idx="576">
                  <c:v>236.79</c:v>
                </c:pt>
                <c:pt idx="577">
                  <c:v>237.29</c:v>
                </c:pt>
                <c:pt idx="578">
                  <c:v>237.79</c:v>
                </c:pt>
                <c:pt idx="579">
                  <c:v>238.29</c:v>
                </c:pt>
                <c:pt idx="580">
                  <c:v>238.79</c:v>
                </c:pt>
                <c:pt idx="581">
                  <c:v>239.29</c:v>
                </c:pt>
                <c:pt idx="582">
                  <c:v>239.79</c:v>
                </c:pt>
                <c:pt idx="583">
                  <c:v>240.29</c:v>
                </c:pt>
                <c:pt idx="584">
                  <c:v>240.79</c:v>
                </c:pt>
                <c:pt idx="585">
                  <c:v>241.29</c:v>
                </c:pt>
                <c:pt idx="586">
                  <c:v>241.79</c:v>
                </c:pt>
                <c:pt idx="587">
                  <c:v>242.29</c:v>
                </c:pt>
                <c:pt idx="588">
                  <c:v>242.79</c:v>
                </c:pt>
                <c:pt idx="589">
                  <c:v>243.29</c:v>
                </c:pt>
                <c:pt idx="590">
                  <c:v>243.79</c:v>
                </c:pt>
                <c:pt idx="591">
                  <c:v>244.29</c:v>
                </c:pt>
                <c:pt idx="592">
                  <c:v>244.79</c:v>
                </c:pt>
                <c:pt idx="593">
                  <c:v>245.29</c:v>
                </c:pt>
                <c:pt idx="594">
                  <c:v>245.75</c:v>
                </c:pt>
              </c:numCache>
            </c:numRef>
          </c:xVal>
          <c:yVal>
            <c:numRef>
              <c:f>RunSol!$C$1:$C$595</c:f>
              <c:numCache>
                <c:formatCode>General</c:formatCode>
                <c:ptCount val="59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0.54983000000000004</c:v>
                </c:pt>
                <c:pt idx="4">
                  <c:v>1.6519999999999999</c:v>
                </c:pt>
                <c:pt idx="5">
                  <c:v>10.156000000000001</c:v>
                </c:pt>
                <c:pt idx="6">
                  <c:v>16.577999999999999</c:v>
                </c:pt>
                <c:pt idx="7">
                  <c:v>22.635999999999999</c:v>
                </c:pt>
                <c:pt idx="8">
                  <c:v>28.123999999999999</c:v>
                </c:pt>
                <c:pt idx="9">
                  <c:v>33.912999999999997</c:v>
                </c:pt>
                <c:pt idx="10">
                  <c:v>41.326000000000001</c:v>
                </c:pt>
                <c:pt idx="11">
                  <c:v>48.884</c:v>
                </c:pt>
                <c:pt idx="12">
                  <c:v>56.018000000000001</c:v>
                </c:pt>
                <c:pt idx="13">
                  <c:v>63.073999999999998</c:v>
                </c:pt>
                <c:pt idx="14">
                  <c:v>70.015000000000001</c:v>
                </c:pt>
                <c:pt idx="15">
                  <c:v>76.811000000000007</c:v>
                </c:pt>
                <c:pt idx="16">
                  <c:v>92.433999999999997</c:v>
                </c:pt>
                <c:pt idx="17">
                  <c:v>108.19</c:v>
                </c:pt>
                <c:pt idx="18">
                  <c:v>124.18</c:v>
                </c:pt>
                <c:pt idx="19">
                  <c:v>140.44</c:v>
                </c:pt>
                <c:pt idx="20">
                  <c:v>183.77</c:v>
                </c:pt>
                <c:pt idx="21">
                  <c:v>228.72</c:v>
                </c:pt>
                <c:pt idx="22">
                  <c:v>275.17</c:v>
                </c:pt>
                <c:pt idx="23">
                  <c:v>323</c:v>
                </c:pt>
                <c:pt idx="24">
                  <c:v>409.32</c:v>
                </c:pt>
                <c:pt idx="25">
                  <c:v>498.63</c:v>
                </c:pt>
                <c:pt idx="26">
                  <c:v>590.83000000000004</c:v>
                </c:pt>
                <c:pt idx="27">
                  <c:v>686.27</c:v>
                </c:pt>
                <c:pt idx="28">
                  <c:v>784.14</c:v>
                </c:pt>
                <c:pt idx="29">
                  <c:v>883.49</c:v>
                </c:pt>
                <c:pt idx="30">
                  <c:v>1030.0999999999999</c:v>
                </c:pt>
                <c:pt idx="31">
                  <c:v>1176.5</c:v>
                </c:pt>
                <c:pt idx="32">
                  <c:v>1321.8</c:v>
                </c:pt>
                <c:pt idx="33">
                  <c:v>1464.7</c:v>
                </c:pt>
                <c:pt idx="34">
                  <c:v>1603.8</c:v>
                </c:pt>
                <c:pt idx="35">
                  <c:v>1738.2</c:v>
                </c:pt>
                <c:pt idx="36">
                  <c:v>1803</c:v>
                </c:pt>
                <c:pt idx="37">
                  <c:v>1843.2</c:v>
                </c:pt>
                <c:pt idx="38">
                  <c:v>1868.5</c:v>
                </c:pt>
                <c:pt idx="39">
                  <c:v>1892.4</c:v>
                </c:pt>
                <c:pt idx="40">
                  <c:v>1914.4</c:v>
                </c:pt>
                <c:pt idx="41">
                  <c:v>1934.3</c:v>
                </c:pt>
                <c:pt idx="42">
                  <c:v>1947.6</c:v>
                </c:pt>
                <c:pt idx="43">
                  <c:v>1951</c:v>
                </c:pt>
                <c:pt idx="44">
                  <c:v>1953.5</c:v>
                </c:pt>
                <c:pt idx="45">
                  <c:v>1955.1</c:v>
                </c:pt>
                <c:pt idx="46">
                  <c:v>1955.6</c:v>
                </c:pt>
                <c:pt idx="47">
                  <c:v>1955.4</c:v>
                </c:pt>
                <c:pt idx="48">
                  <c:v>1954.5</c:v>
                </c:pt>
                <c:pt idx="49">
                  <c:v>1953.7</c:v>
                </c:pt>
                <c:pt idx="50">
                  <c:v>1952.8</c:v>
                </c:pt>
                <c:pt idx="51">
                  <c:v>1942.8</c:v>
                </c:pt>
                <c:pt idx="52">
                  <c:v>1939.4</c:v>
                </c:pt>
                <c:pt idx="53">
                  <c:v>1935.7</c:v>
                </c:pt>
                <c:pt idx="54">
                  <c:v>1931.7</c:v>
                </c:pt>
                <c:pt idx="55">
                  <c:v>1927.6</c:v>
                </c:pt>
                <c:pt idx="56">
                  <c:v>1923.4</c:v>
                </c:pt>
                <c:pt idx="57">
                  <c:v>1912.8</c:v>
                </c:pt>
                <c:pt idx="58">
                  <c:v>1902.3</c:v>
                </c:pt>
                <c:pt idx="59">
                  <c:v>1891.9</c:v>
                </c:pt>
                <c:pt idx="60">
                  <c:v>1837.5</c:v>
                </c:pt>
                <c:pt idx="61">
                  <c:v>1784.9</c:v>
                </c:pt>
                <c:pt idx="62">
                  <c:v>1734</c:v>
                </c:pt>
                <c:pt idx="63">
                  <c:v>1684.7</c:v>
                </c:pt>
                <c:pt idx="64">
                  <c:v>1619.5</c:v>
                </c:pt>
                <c:pt idx="65">
                  <c:v>1557.1</c:v>
                </c:pt>
                <c:pt idx="66">
                  <c:v>1497.3</c:v>
                </c:pt>
                <c:pt idx="67">
                  <c:v>1440</c:v>
                </c:pt>
                <c:pt idx="68">
                  <c:v>1385.1</c:v>
                </c:pt>
                <c:pt idx="69">
                  <c:v>1277.2</c:v>
                </c:pt>
                <c:pt idx="70">
                  <c:v>1178</c:v>
                </c:pt>
                <c:pt idx="71">
                  <c:v>1113.5</c:v>
                </c:pt>
                <c:pt idx="72">
                  <c:v>1092.3</c:v>
                </c:pt>
                <c:pt idx="73">
                  <c:v>1075.7</c:v>
                </c:pt>
                <c:pt idx="74">
                  <c:v>1059.8</c:v>
                </c:pt>
                <c:pt idx="75">
                  <c:v>1044.4000000000001</c:v>
                </c:pt>
                <c:pt idx="76">
                  <c:v>1029.5</c:v>
                </c:pt>
                <c:pt idx="77">
                  <c:v>1014.9</c:v>
                </c:pt>
                <c:pt idx="78">
                  <c:v>986.07</c:v>
                </c:pt>
                <c:pt idx="79">
                  <c:v>958.73</c:v>
                </c:pt>
                <c:pt idx="80">
                  <c:v>932.72</c:v>
                </c:pt>
                <c:pt idx="81">
                  <c:v>907.94</c:v>
                </c:pt>
                <c:pt idx="82">
                  <c:v>857.26</c:v>
                </c:pt>
                <c:pt idx="83">
                  <c:v>811.06</c:v>
                </c:pt>
                <c:pt idx="84">
                  <c:v>768.58</c:v>
                </c:pt>
                <c:pt idx="85">
                  <c:v>729.21</c:v>
                </c:pt>
                <c:pt idx="86">
                  <c:v>692.5</c:v>
                </c:pt>
                <c:pt idx="87">
                  <c:v>656.04</c:v>
                </c:pt>
                <c:pt idx="88">
                  <c:v>621.80999999999995</c:v>
                </c:pt>
                <c:pt idx="89">
                  <c:v>589.55999999999995</c:v>
                </c:pt>
                <c:pt idx="90">
                  <c:v>559.03</c:v>
                </c:pt>
                <c:pt idx="91">
                  <c:v>530.04999999999995</c:v>
                </c:pt>
                <c:pt idx="92">
                  <c:v>502.42</c:v>
                </c:pt>
                <c:pt idx="93">
                  <c:v>476</c:v>
                </c:pt>
                <c:pt idx="94">
                  <c:v>450.67</c:v>
                </c:pt>
                <c:pt idx="95">
                  <c:v>426.32</c:v>
                </c:pt>
                <c:pt idx="96">
                  <c:v>402.86</c:v>
                </c:pt>
                <c:pt idx="97">
                  <c:v>380.19</c:v>
                </c:pt>
                <c:pt idx="98">
                  <c:v>358.25</c:v>
                </c:pt>
                <c:pt idx="99">
                  <c:v>336.96</c:v>
                </c:pt>
                <c:pt idx="100">
                  <c:v>316.27999999999997</c:v>
                </c:pt>
                <c:pt idx="101">
                  <c:v>296.14</c:v>
                </c:pt>
                <c:pt idx="102">
                  <c:v>276.5</c:v>
                </c:pt>
                <c:pt idx="103">
                  <c:v>257.3</c:v>
                </c:pt>
                <c:pt idx="104">
                  <c:v>238.53</c:v>
                </c:pt>
                <c:pt idx="105">
                  <c:v>220.12</c:v>
                </c:pt>
                <c:pt idx="106">
                  <c:v>202.06</c:v>
                </c:pt>
                <c:pt idx="107">
                  <c:v>184.3</c:v>
                </c:pt>
                <c:pt idx="108">
                  <c:v>166.82</c:v>
                </c:pt>
                <c:pt idx="109">
                  <c:v>149.59</c:v>
                </c:pt>
                <c:pt idx="110">
                  <c:v>132.59</c:v>
                </c:pt>
                <c:pt idx="111">
                  <c:v>115.78</c:v>
                </c:pt>
                <c:pt idx="112">
                  <c:v>99.138999999999996</c:v>
                </c:pt>
                <c:pt idx="113">
                  <c:v>82.650999999999996</c:v>
                </c:pt>
                <c:pt idx="114">
                  <c:v>66.287000000000006</c:v>
                </c:pt>
                <c:pt idx="115">
                  <c:v>50.026000000000003</c:v>
                </c:pt>
                <c:pt idx="116">
                  <c:v>33.843000000000004</c:v>
                </c:pt>
                <c:pt idx="117">
                  <c:v>17.716999999999999</c:v>
                </c:pt>
                <c:pt idx="118">
                  <c:v>1.6222000000000001</c:v>
                </c:pt>
                <c:pt idx="119">
                  <c:v>-14.263</c:v>
                </c:pt>
                <c:pt idx="120">
                  <c:v>-29.334</c:v>
                </c:pt>
                <c:pt idx="121">
                  <c:v>-42.87</c:v>
                </c:pt>
                <c:pt idx="122">
                  <c:v>-54.341000000000001</c:v>
                </c:pt>
                <c:pt idx="123">
                  <c:v>-63.57</c:v>
                </c:pt>
                <c:pt idx="124">
                  <c:v>-70.695999999999998</c:v>
                </c:pt>
                <c:pt idx="125">
                  <c:v>-76.05</c:v>
                </c:pt>
                <c:pt idx="126">
                  <c:v>-80.010999999999996</c:v>
                </c:pt>
                <c:pt idx="127">
                  <c:v>-82.921000000000006</c:v>
                </c:pt>
                <c:pt idx="128">
                  <c:v>-85.048000000000002</c:v>
                </c:pt>
                <c:pt idx="129">
                  <c:v>-86.591999999999999</c:v>
                </c:pt>
                <c:pt idx="130">
                  <c:v>-87.701999999999998</c:v>
                </c:pt>
                <c:pt idx="131">
                  <c:v>-88.492999999999995</c:v>
                </c:pt>
                <c:pt idx="132">
                  <c:v>-89.052999999999997</c:v>
                </c:pt>
                <c:pt idx="133">
                  <c:v>-89.45</c:v>
                </c:pt>
                <c:pt idx="134">
                  <c:v>-89.731999999999999</c:v>
                </c:pt>
                <c:pt idx="135">
                  <c:v>-89.936000000000007</c:v>
                </c:pt>
                <c:pt idx="136">
                  <c:v>-90.081999999999994</c:v>
                </c:pt>
                <c:pt idx="137">
                  <c:v>-90.19</c:v>
                </c:pt>
                <c:pt idx="138">
                  <c:v>-90.27</c:v>
                </c:pt>
                <c:pt idx="139">
                  <c:v>-90.328999999999994</c:v>
                </c:pt>
                <c:pt idx="140">
                  <c:v>-90.373999999999995</c:v>
                </c:pt>
                <c:pt idx="141">
                  <c:v>-90.41</c:v>
                </c:pt>
                <c:pt idx="142">
                  <c:v>-90.44</c:v>
                </c:pt>
                <c:pt idx="143">
                  <c:v>-90.465999999999994</c:v>
                </c:pt>
                <c:pt idx="144">
                  <c:v>-90.49</c:v>
                </c:pt>
                <c:pt idx="145">
                  <c:v>-90.510999999999996</c:v>
                </c:pt>
                <c:pt idx="146">
                  <c:v>-90.53</c:v>
                </c:pt>
                <c:pt idx="147">
                  <c:v>-90.548000000000002</c:v>
                </c:pt>
                <c:pt idx="148">
                  <c:v>-90.564999999999998</c:v>
                </c:pt>
                <c:pt idx="149">
                  <c:v>-90.581999999999994</c:v>
                </c:pt>
                <c:pt idx="150">
                  <c:v>-90.597999999999999</c:v>
                </c:pt>
                <c:pt idx="151">
                  <c:v>-90.613</c:v>
                </c:pt>
                <c:pt idx="152">
                  <c:v>-90.629000000000005</c:v>
                </c:pt>
                <c:pt idx="153">
                  <c:v>-90.644000000000005</c:v>
                </c:pt>
                <c:pt idx="154">
                  <c:v>-90.66</c:v>
                </c:pt>
                <c:pt idx="155">
                  <c:v>-90.674999999999997</c:v>
                </c:pt>
                <c:pt idx="156">
                  <c:v>-90.69</c:v>
                </c:pt>
                <c:pt idx="157">
                  <c:v>-90.704999999999998</c:v>
                </c:pt>
                <c:pt idx="158">
                  <c:v>-90.72</c:v>
                </c:pt>
                <c:pt idx="159">
                  <c:v>-90.736000000000004</c:v>
                </c:pt>
                <c:pt idx="160">
                  <c:v>-90.751000000000005</c:v>
                </c:pt>
                <c:pt idx="161">
                  <c:v>-90.766000000000005</c:v>
                </c:pt>
                <c:pt idx="162">
                  <c:v>-90.781000000000006</c:v>
                </c:pt>
                <c:pt idx="163">
                  <c:v>-90.796000000000006</c:v>
                </c:pt>
                <c:pt idx="164">
                  <c:v>-90.811000000000007</c:v>
                </c:pt>
                <c:pt idx="165">
                  <c:v>-90.826999999999998</c:v>
                </c:pt>
                <c:pt idx="166">
                  <c:v>-90.841999999999999</c:v>
                </c:pt>
                <c:pt idx="167">
                  <c:v>-90.856999999999999</c:v>
                </c:pt>
                <c:pt idx="168">
                  <c:v>-90.872</c:v>
                </c:pt>
                <c:pt idx="169">
                  <c:v>-90.887</c:v>
                </c:pt>
                <c:pt idx="170">
                  <c:v>-90.902000000000001</c:v>
                </c:pt>
                <c:pt idx="171">
                  <c:v>-90.918000000000006</c:v>
                </c:pt>
                <c:pt idx="172">
                  <c:v>-90.933000000000007</c:v>
                </c:pt>
                <c:pt idx="173">
                  <c:v>-90.947999999999993</c:v>
                </c:pt>
                <c:pt idx="174">
                  <c:v>-90.962999999999994</c:v>
                </c:pt>
                <c:pt idx="175">
                  <c:v>-90.977999999999994</c:v>
                </c:pt>
                <c:pt idx="176">
                  <c:v>-90.992999999999995</c:v>
                </c:pt>
                <c:pt idx="177">
                  <c:v>-91.007999999999996</c:v>
                </c:pt>
                <c:pt idx="178">
                  <c:v>-91.024000000000001</c:v>
                </c:pt>
                <c:pt idx="179">
                  <c:v>-91.039000000000001</c:v>
                </c:pt>
                <c:pt idx="180">
                  <c:v>-91.054000000000002</c:v>
                </c:pt>
                <c:pt idx="181">
                  <c:v>-91.069000000000003</c:v>
                </c:pt>
                <c:pt idx="182">
                  <c:v>-91.084000000000003</c:v>
                </c:pt>
                <c:pt idx="183">
                  <c:v>-91.099000000000004</c:v>
                </c:pt>
                <c:pt idx="184">
                  <c:v>-91.114999999999995</c:v>
                </c:pt>
                <c:pt idx="185">
                  <c:v>-91.13</c:v>
                </c:pt>
                <c:pt idx="186">
                  <c:v>-91.144999999999996</c:v>
                </c:pt>
                <c:pt idx="187">
                  <c:v>-91.16</c:v>
                </c:pt>
                <c:pt idx="188">
                  <c:v>-91.174999999999997</c:v>
                </c:pt>
                <c:pt idx="189">
                  <c:v>-91.19</c:v>
                </c:pt>
                <c:pt idx="190">
                  <c:v>-91.206000000000003</c:v>
                </c:pt>
                <c:pt idx="191">
                  <c:v>-91.221000000000004</c:v>
                </c:pt>
                <c:pt idx="192">
                  <c:v>-91.236000000000004</c:v>
                </c:pt>
                <c:pt idx="193">
                  <c:v>-91.251000000000005</c:v>
                </c:pt>
                <c:pt idx="194">
                  <c:v>-91.266000000000005</c:v>
                </c:pt>
                <c:pt idx="195">
                  <c:v>-91.281000000000006</c:v>
                </c:pt>
                <c:pt idx="196">
                  <c:v>-91.296000000000006</c:v>
                </c:pt>
                <c:pt idx="197">
                  <c:v>-91.311999999999998</c:v>
                </c:pt>
                <c:pt idx="198">
                  <c:v>-91.326999999999998</c:v>
                </c:pt>
                <c:pt idx="199">
                  <c:v>-91.341999999999999</c:v>
                </c:pt>
                <c:pt idx="200">
                  <c:v>-91.356999999999999</c:v>
                </c:pt>
                <c:pt idx="201">
                  <c:v>-91.372</c:v>
                </c:pt>
                <c:pt idx="202">
                  <c:v>-91.387</c:v>
                </c:pt>
                <c:pt idx="203">
                  <c:v>-91.403000000000006</c:v>
                </c:pt>
                <c:pt idx="204">
                  <c:v>-91.418000000000006</c:v>
                </c:pt>
                <c:pt idx="205">
                  <c:v>-91.433000000000007</c:v>
                </c:pt>
                <c:pt idx="206">
                  <c:v>-91.447999999999993</c:v>
                </c:pt>
                <c:pt idx="207">
                  <c:v>-91.462999999999994</c:v>
                </c:pt>
                <c:pt idx="208">
                  <c:v>-91.477999999999994</c:v>
                </c:pt>
                <c:pt idx="209">
                  <c:v>-91.494</c:v>
                </c:pt>
                <c:pt idx="210">
                  <c:v>-91.509</c:v>
                </c:pt>
                <c:pt idx="211">
                  <c:v>-91.524000000000001</c:v>
                </c:pt>
                <c:pt idx="212">
                  <c:v>-91.539000000000001</c:v>
                </c:pt>
                <c:pt idx="213">
                  <c:v>-91.554000000000002</c:v>
                </c:pt>
                <c:pt idx="214">
                  <c:v>-91.569000000000003</c:v>
                </c:pt>
                <c:pt idx="215">
                  <c:v>-91.584999999999994</c:v>
                </c:pt>
                <c:pt idx="216">
                  <c:v>-91.6</c:v>
                </c:pt>
                <c:pt idx="217">
                  <c:v>-91.614999999999995</c:v>
                </c:pt>
                <c:pt idx="218">
                  <c:v>-91.63</c:v>
                </c:pt>
                <c:pt idx="219">
                  <c:v>-91.644999999999996</c:v>
                </c:pt>
                <c:pt idx="220">
                  <c:v>-91.66</c:v>
                </c:pt>
                <c:pt idx="221">
                  <c:v>-91.674999999999997</c:v>
                </c:pt>
                <c:pt idx="222">
                  <c:v>-91.691000000000003</c:v>
                </c:pt>
                <c:pt idx="223">
                  <c:v>-91.706000000000003</c:v>
                </c:pt>
                <c:pt idx="224">
                  <c:v>-91.721000000000004</c:v>
                </c:pt>
                <c:pt idx="225">
                  <c:v>-91.736000000000004</c:v>
                </c:pt>
                <c:pt idx="226">
                  <c:v>-91.751000000000005</c:v>
                </c:pt>
                <c:pt idx="227">
                  <c:v>-91.766000000000005</c:v>
                </c:pt>
                <c:pt idx="228">
                  <c:v>-91.781999999999996</c:v>
                </c:pt>
                <c:pt idx="229">
                  <c:v>-91.796999999999997</c:v>
                </c:pt>
                <c:pt idx="230">
                  <c:v>-91.811999999999998</c:v>
                </c:pt>
                <c:pt idx="231">
                  <c:v>-91.826999999999998</c:v>
                </c:pt>
                <c:pt idx="232">
                  <c:v>-91.841999999999999</c:v>
                </c:pt>
                <c:pt idx="233">
                  <c:v>-91.856999999999999</c:v>
                </c:pt>
                <c:pt idx="234">
                  <c:v>-91.873000000000005</c:v>
                </c:pt>
                <c:pt idx="235">
                  <c:v>-91.888000000000005</c:v>
                </c:pt>
                <c:pt idx="236">
                  <c:v>-91.903000000000006</c:v>
                </c:pt>
                <c:pt idx="237">
                  <c:v>-91.918000000000006</c:v>
                </c:pt>
                <c:pt idx="238">
                  <c:v>-91.933000000000007</c:v>
                </c:pt>
                <c:pt idx="239">
                  <c:v>-91.947999999999993</c:v>
                </c:pt>
                <c:pt idx="240">
                  <c:v>-91.963999999999999</c:v>
                </c:pt>
                <c:pt idx="241">
                  <c:v>-91.978999999999999</c:v>
                </c:pt>
                <c:pt idx="242">
                  <c:v>-91.994</c:v>
                </c:pt>
                <c:pt idx="243">
                  <c:v>-92.009</c:v>
                </c:pt>
                <c:pt idx="244">
                  <c:v>-92.024000000000001</c:v>
                </c:pt>
                <c:pt idx="245">
                  <c:v>-92.039000000000001</c:v>
                </c:pt>
                <c:pt idx="246">
                  <c:v>-92.054000000000002</c:v>
                </c:pt>
                <c:pt idx="247">
                  <c:v>-92.07</c:v>
                </c:pt>
                <c:pt idx="248">
                  <c:v>-92.084999999999994</c:v>
                </c:pt>
                <c:pt idx="249">
                  <c:v>-92.1</c:v>
                </c:pt>
                <c:pt idx="250">
                  <c:v>-92.114999999999995</c:v>
                </c:pt>
                <c:pt idx="251">
                  <c:v>-92.13</c:v>
                </c:pt>
                <c:pt idx="252">
                  <c:v>-92.144999999999996</c:v>
                </c:pt>
                <c:pt idx="253">
                  <c:v>-92.161000000000001</c:v>
                </c:pt>
                <c:pt idx="254">
                  <c:v>-92.176000000000002</c:v>
                </c:pt>
                <c:pt idx="255">
                  <c:v>-92.191000000000003</c:v>
                </c:pt>
                <c:pt idx="256">
                  <c:v>-92.206000000000003</c:v>
                </c:pt>
                <c:pt idx="257">
                  <c:v>-92.221000000000004</c:v>
                </c:pt>
                <c:pt idx="258">
                  <c:v>-92.236000000000004</c:v>
                </c:pt>
                <c:pt idx="259">
                  <c:v>-92.251999999999995</c:v>
                </c:pt>
                <c:pt idx="260">
                  <c:v>-92.266999999999996</c:v>
                </c:pt>
                <c:pt idx="261">
                  <c:v>-92.281999999999996</c:v>
                </c:pt>
                <c:pt idx="262">
                  <c:v>-92.296999999999997</c:v>
                </c:pt>
                <c:pt idx="263">
                  <c:v>-92.311999999999998</c:v>
                </c:pt>
                <c:pt idx="264">
                  <c:v>-92.326999999999998</c:v>
                </c:pt>
                <c:pt idx="265">
                  <c:v>-92.341999999999999</c:v>
                </c:pt>
                <c:pt idx="266">
                  <c:v>-92.358000000000004</c:v>
                </c:pt>
                <c:pt idx="267">
                  <c:v>-92.373000000000005</c:v>
                </c:pt>
                <c:pt idx="268">
                  <c:v>-92.388000000000005</c:v>
                </c:pt>
                <c:pt idx="269">
                  <c:v>-92.403000000000006</c:v>
                </c:pt>
                <c:pt idx="270">
                  <c:v>-92.418000000000006</c:v>
                </c:pt>
                <c:pt idx="271">
                  <c:v>-92.433000000000007</c:v>
                </c:pt>
                <c:pt idx="272">
                  <c:v>-92.448999999999998</c:v>
                </c:pt>
                <c:pt idx="273">
                  <c:v>-92.463999999999999</c:v>
                </c:pt>
                <c:pt idx="274">
                  <c:v>-92.478999999999999</c:v>
                </c:pt>
                <c:pt idx="275">
                  <c:v>-92.494</c:v>
                </c:pt>
                <c:pt idx="276">
                  <c:v>-92.509</c:v>
                </c:pt>
                <c:pt idx="277">
                  <c:v>-92.524000000000001</c:v>
                </c:pt>
                <c:pt idx="278">
                  <c:v>-92.54</c:v>
                </c:pt>
                <c:pt idx="279">
                  <c:v>-92.555000000000007</c:v>
                </c:pt>
                <c:pt idx="280">
                  <c:v>-92.57</c:v>
                </c:pt>
                <c:pt idx="281">
                  <c:v>-92.584999999999994</c:v>
                </c:pt>
                <c:pt idx="282">
                  <c:v>-92.6</c:v>
                </c:pt>
                <c:pt idx="283">
                  <c:v>-92.614999999999995</c:v>
                </c:pt>
                <c:pt idx="284">
                  <c:v>-92.631</c:v>
                </c:pt>
                <c:pt idx="285">
                  <c:v>-92.646000000000001</c:v>
                </c:pt>
                <c:pt idx="286">
                  <c:v>-92.661000000000001</c:v>
                </c:pt>
                <c:pt idx="287">
                  <c:v>-92.676000000000002</c:v>
                </c:pt>
                <c:pt idx="288">
                  <c:v>-92.691000000000003</c:v>
                </c:pt>
                <c:pt idx="289">
                  <c:v>-92.706000000000003</c:v>
                </c:pt>
                <c:pt idx="290">
                  <c:v>-92.721000000000004</c:v>
                </c:pt>
                <c:pt idx="291">
                  <c:v>-92.736999999999995</c:v>
                </c:pt>
                <c:pt idx="292">
                  <c:v>-92.751999999999995</c:v>
                </c:pt>
                <c:pt idx="293">
                  <c:v>-92.766999999999996</c:v>
                </c:pt>
                <c:pt idx="294">
                  <c:v>-92.781999999999996</c:v>
                </c:pt>
                <c:pt idx="295">
                  <c:v>-92.796999999999997</c:v>
                </c:pt>
                <c:pt idx="296">
                  <c:v>-92.811999999999998</c:v>
                </c:pt>
                <c:pt idx="297">
                  <c:v>-92.828000000000003</c:v>
                </c:pt>
                <c:pt idx="298">
                  <c:v>-92.843000000000004</c:v>
                </c:pt>
                <c:pt idx="299">
                  <c:v>-92.858000000000004</c:v>
                </c:pt>
                <c:pt idx="300">
                  <c:v>-92.873000000000005</c:v>
                </c:pt>
                <c:pt idx="301">
                  <c:v>-92.888000000000005</c:v>
                </c:pt>
                <c:pt idx="302">
                  <c:v>-92.903000000000006</c:v>
                </c:pt>
                <c:pt idx="303">
                  <c:v>-92.918999999999997</c:v>
                </c:pt>
                <c:pt idx="304">
                  <c:v>-92.933999999999997</c:v>
                </c:pt>
                <c:pt idx="305">
                  <c:v>-92.948999999999998</c:v>
                </c:pt>
                <c:pt idx="306">
                  <c:v>-92.963999999999999</c:v>
                </c:pt>
                <c:pt idx="307">
                  <c:v>-92.978999999999999</c:v>
                </c:pt>
                <c:pt idx="308">
                  <c:v>-92.994</c:v>
                </c:pt>
                <c:pt idx="309">
                  <c:v>-93.01</c:v>
                </c:pt>
                <c:pt idx="310">
                  <c:v>-93.025000000000006</c:v>
                </c:pt>
                <c:pt idx="311">
                  <c:v>-93.04</c:v>
                </c:pt>
                <c:pt idx="312">
                  <c:v>-93.055000000000007</c:v>
                </c:pt>
                <c:pt idx="313">
                  <c:v>-93.07</c:v>
                </c:pt>
                <c:pt idx="314">
                  <c:v>-93.084999999999994</c:v>
                </c:pt>
                <c:pt idx="315">
                  <c:v>-93.1</c:v>
                </c:pt>
                <c:pt idx="316">
                  <c:v>-93.116</c:v>
                </c:pt>
                <c:pt idx="317">
                  <c:v>-93.131</c:v>
                </c:pt>
                <c:pt idx="318">
                  <c:v>-93.146000000000001</c:v>
                </c:pt>
                <c:pt idx="319">
                  <c:v>-93.161000000000001</c:v>
                </c:pt>
                <c:pt idx="320">
                  <c:v>-93.176000000000002</c:v>
                </c:pt>
                <c:pt idx="321">
                  <c:v>-93.191000000000003</c:v>
                </c:pt>
                <c:pt idx="322">
                  <c:v>-93.206999999999994</c:v>
                </c:pt>
                <c:pt idx="323">
                  <c:v>-93.221999999999994</c:v>
                </c:pt>
                <c:pt idx="324">
                  <c:v>-93.236999999999995</c:v>
                </c:pt>
                <c:pt idx="325">
                  <c:v>-93.251999999999995</c:v>
                </c:pt>
                <c:pt idx="326">
                  <c:v>-93.266999999999996</c:v>
                </c:pt>
                <c:pt idx="327">
                  <c:v>-93.281999999999996</c:v>
                </c:pt>
                <c:pt idx="328">
                  <c:v>-93.298000000000002</c:v>
                </c:pt>
                <c:pt idx="329">
                  <c:v>-93.313000000000002</c:v>
                </c:pt>
                <c:pt idx="330">
                  <c:v>-93.328000000000003</c:v>
                </c:pt>
                <c:pt idx="331">
                  <c:v>-93.343000000000004</c:v>
                </c:pt>
                <c:pt idx="332">
                  <c:v>-93.358000000000004</c:v>
                </c:pt>
                <c:pt idx="333">
                  <c:v>-93.373000000000005</c:v>
                </c:pt>
                <c:pt idx="334">
                  <c:v>-93.388999999999996</c:v>
                </c:pt>
                <c:pt idx="335">
                  <c:v>-93.403999999999996</c:v>
                </c:pt>
                <c:pt idx="336">
                  <c:v>-93.418999999999997</c:v>
                </c:pt>
                <c:pt idx="337">
                  <c:v>-93.433999999999997</c:v>
                </c:pt>
                <c:pt idx="338">
                  <c:v>-93.448999999999998</c:v>
                </c:pt>
                <c:pt idx="339">
                  <c:v>-93.463999999999999</c:v>
                </c:pt>
                <c:pt idx="340">
                  <c:v>-93.478999999999999</c:v>
                </c:pt>
                <c:pt idx="341">
                  <c:v>-93.495000000000005</c:v>
                </c:pt>
                <c:pt idx="342">
                  <c:v>-93.51</c:v>
                </c:pt>
                <c:pt idx="343">
                  <c:v>-93.525000000000006</c:v>
                </c:pt>
                <c:pt idx="344">
                  <c:v>-93.54</c:v>
                </c:pt>
                <c:pt idx="345">
                  <c:v>-93.555000000000007</c:v>
                </c:pt>
                <c:pt idx="346">
                  <c:v>-93.57</c:v>
                </c:pt>
                <c:pt idx="347">
                  <c:v>-93.585999999999999</c:v>
                </c:pt>
                <c:pt idx="348">
                  <c:v>-93.600999999999999</c:v>
                </c:pt>
                <c:pt idx="349">
                  <c:v>-93.616</c:v>
                </c:pt>
                <c:pt idx="350">
                  <c:v>-93.631</c:v>
                </c:pt>
                <c:pt idx="351">
                  <c:v>-93.646000000000001</c:v>
                </c:pt>
                <c:pt idx="352">
                  <c:v>-93.661000000000001</c:v>
                </c:pt>
                <c:pt idx="353">
                  <c:v>-93.677000000000007</c:v>
                </c:pt>
                <c:pt idx="354">
                  <c:v>-93.691999999999993</c:v>
                </c:pt>
                <c:pt idx="355">
                  <c:v>-93.706999999999994</c:v>
                </c:pt>
                <c:pt idx="356">
                  <c:v>-93.721999999999994</c:v>
                </c:pt>
                <c:pt idx="357">
                  <c:v>-93.736999999999995</c:v>
                </c:pt>
                <c:pt idx="358">
                  <c:v>-93.751999999999995</c:v>
                </c:pt>
                <c:pt idx="359">
                  <c:v>-93.766999999999996</c:v>
                </c:pt>
                <c:pt idx="360">
                  <c:v>-93.783000000000001</c:v>
                </c:pt>
                <c:pt idx="361">
                  <c:v>-93.798000000000002</c:v>
                </c:pt>
                <c:pt idx="362">
                  <c:v>-93.813000000000002</c:v>
                </c:pt>
                <c:pt idx="363">
                  <c:v>-93.828000000000003</c:v>
                </c:pt>
                <c:pt idx="364">
                  <c:v>-93.843000000000004</c:v>
                </c:pt>
                <c:pt idx="365">
                  <c:v>-93.858000000000004</c:v>
                </c:pt>
                <c:pt idx="366">
                  <c:v>-93.873999999999995</c:v>
                </c:pt>
                <c:pt idx="367">
                  <c:v>-93.888999999999996</c:v>
                </c:pt>
                <c:pt idx="368">
                  <c:v>-93.903999999999996</c:v>
                </c:pt>
                <c:pt idx="369">
                  <c:v>-93.918999999999997</c:v>
                </c:pt>
                <c:pt idx="370">
                  <c:v>-93.933999999999997</c:v>
                </c:pt>
                <c:pt idx="371">
                  <c:v>-93.948999999999998</c:v>
                </c:pt>
                <c:pt idx="372">
                  <c:v>-93.965000000000003</c:v>
                </c:pt>
                <c:pt idx="373">
                  <c:v>-93.98</c:v>
                </c:pt>
                <c:pt idx="374">
                  <c:v>-93.995000000000005</c:v>
                </c:pt>
                <c:pt idx="375">
                  <c:v>-94.01</c:v>
                </c:pt>
                <c:pt idx="376">
                  <c:v>-94.025000000000006</c:v>
                </c:pt>
                <c:pt idx="377">
                  <c:v>-94.04</c:v>
                </c:pt>
                <c:pt idx="378">
                  <c:v>-94.055999999999997</c:v>
                </c:pt>
                <c:pt idx="379">
                  <c:v>-94.070999999999998</c:v>
                </c:pt>
                <c:pt idx="380">
                  <c:v>-94.085999999999999</c:v>
                </c:pt>
                <c:pt idx="381">
                  <c:v>-94.100999999999999</c:v>
                </c:pt>
                <c:pt idx="382">
                  <c:v>-94.116</c:v>
                </c:pt>
                <c:pt idx="383">
                  <c:v>-94.131</c:v>
                </c:pt>
                <c:pt idx="384">
                  <c:v>-94.146000000000001</c:v>
                </c:pt>
                <c:pt idx="385">
                  <c:v>-94.162000000000006</c:v>
                </c:pt>
                <c:pt idx="386">
                  <c:v>-94.177000000000007</c:v>
                </c:pt>
                <c:pt idx="387">
                  <c:v>-94.191999999999993</c:v>
                </c:pt>
                <c:pt idx="388">
                  <c:v>-94.206999999999994</c:v>
                </c:pt>
                <c:pt idx="389">
                  <c:v>-94.221999999999994</c:v>
                </c:pt>
                <c:pt idx="390">
                  <c:v>-94.236999999999995</c:v>
                </c:pt>
                <c:pt idx="391">
                  <c:v>-94.253</c:v>
                </c:pt>
                <c:pt idx="392">
                  <c:v>-94.268000000000001</c:v>
                </c:pt>
                <c:pt idx="393">
                  <c:v>-94.283000000000001</c:v>
                </c:pt>
                <c:pt idx="394">
                  <c:v>-94.298000000000002</c:v>
                </c:pt>
                <c:pt idx="395">
                  <c:v>-94.313000000000002</c:v>
                </c:pt>
                <c:pt idx="396">
                  <c:v>-94.328000000000003</c:v>
                </c:pt>
                <c:pt idx="397">
                  <c:v>-94.343999999999994</c:v>
                </c:pt>
                <c:pt idx="398">
                  <c:v>-94.358999999999995</c:v>
                </c:pt>
                <c:pt idx="399">
                  <c:v>-94.373999999999995</c:v>
                </c:pt>
                <c:pt idx="400">
                  <c:v>-94.388999999999996</c:v>
                </c:pt>
                <c:pt idx="401">
                  <c:v>-94.403999999999996</c:v>
                </c:pt>
                <c:pt idx="402">
                  <c:v>-94.418999999999997</c:v>
                </c:pt>
                <c:pt idx="403">
                  <c:v>-94.435000000000002</c:v>
                </c:pt>
                <c:pt idx="404">
                  <c:v>-94.45</c:v>
                </c:pt>
                <c:pt idx="405">
                  <c:v>-94.465000000000003</c:v>
                </c:pt>
                <c:pt idx="406">
                  <c:v>-94.48</c:v>
                </c:pt>
                <c:pt idx="407">
                  <c:v>-94.495000000000005</c:v>
                </c:pt>
                <c:pt idx="408">
                  <c:v>-94.51</c:v>
                </c:pt>
                <c:pt idx="409">
                  <c:v>-94.525000000000006</c:v>
                </c:pt>
                <c:pt idx="410">
                  <c:v>-94.540999999999997</c:v>
                </c:pt>
                <c:pt idx="411">
                  <c:v>-94.555999999999997</c:v>
                </c:pt>
                <c:pt idx="412">
                  <c:v>-94.570999999999998</c:v>
                </c:pt>
                <c:pt idx="413">
                  <c:v>-94.585999999999999</c:v>
                </c:pt>
                <c:pt idx="414">
                  <c:v>-94.600999999999999</c:v>
                </c:pt>
                <c:pt idx="415">
                  <c:v>-94.616</c:v>
                </c:pt>
                <c:pt idx="416">
                  <c:v>-94.632000000000005</c:v>
                </c:pt>
                <c:pt idx="417">
                  <c:v>-94.647000000000006</c:v>
                </c:pt>
                <c:pt idx="418">
                  <c:v>-94.662000000000006</c:v>
                </c:pt>
                <c:pt idx="419">
                  <c:v>-94.677000000000007</c:v>
                </c:pt>
                <c:pt idx="420">
                  <c:v>-94.691999999999993</c:v>
                </c:pt>
                <c:pt idx="421">
                  <c:v>-94.697000000000003</c:v>
                </c:pt>
                <c:pt idx="422">
                  <c:v>-94.697999999999993</c:v>
                </c:pt>
                <c:pt idx="423">
                  <c:v>-94.698999999999998</c:v>
                </c:pt>
                <c:pt idx="424">
                  <c:v>-94.7</c:v>
                </c:pt>
                <c:pt idx="425">
                  <c:v>-94.7</c:v>
                </c:pt>
                <c:pt idx="426">
                  <c:v>-94.7</c:v>
                </c:pt>
                <c:pt idx="427">
                  <c:v>-94.093000000000004</c:v>
                </c:pt>
                <c:pt idx="428">
                  <c:v>-93.3</c:v>
                </c:pt>
                <c:pt idx="429">
                  <c:v>-92.450999999999993</c:v>
                </c:pt>
                <c:pt idx="430">
                  <c:v>-91.593999999999994</c:v>
                </c:pt>
                <c:pt idx="431">
                  <c:v>-86.353999999999999</c:v>
                </c:pt>
                <c:pt idx="432">
                  <c:v>-81.680999999999997</c:v>
                </c:pt>
                <c:pt idx="433">
                  <c:v>-77.491</c:v>
                </c:pt>
                <c:pt idx="434">
                  <c:v>-71.36</c:v>
                </c:pt>
                <c:pt idx="435">
                  <c:v>-66.078000000000003</c:v>
                </c:pt>
                <c:pt idx="436">
                  <c:v>-61.521999999999998</c:v>
                </c:pt>
                <c:pt idx="437">
                  <c:v>-57.575000000000003</c:v>
                </c:pt>
                <c:pt idx="438">
                  <c:v>-49.106000000000002</c:v>
                </c:pt>
                <c:pt idx="439">
                  <c:v>-43.064999999999998</c:v>
                </c:pt>
                <c:pt idx="440">
                  <c:v>-38.488</c:v>
                </c:pt>
                <c:pt idx="441">
                  <c:v>-34.875</c:v>
                </c:pt>
                <c:pt idx="442">
                  <c:v>-31.957999999999998</c:v>
                </c:pt>
                <c:pt idx="443">
                  <c:v>-28.978000000000002</c:v>
                </c:pt>
                <c:pt idx="444">
                  <c:v>-26.631</c:v>
                </c:pt>
                <c:pt idx="445">
                  <c:v>-24.756</c:v>
                </c:pt>
                <c:pt idx="446">
                  <c:v>-23.227</c:v>
                </c:pt>
                <c:pt idx="447">
                  <c:v>-21.963000000000001</c:v>
                </c:pt>
                <c:pt idx="448">
                  <c:v>-20.097000000000001</c:v>
                </c:pt>
                <c:pt idx="449">
                  <c:v>-18.739000000000001</c:v>
                </c:pt>
                <c:pt idx="450">
                  <c:v>-17.722999999999999</c:v>
                </c:pt>
                <c:pt idx="451">
                  <c:v>-16.963999999999999</c:v>
                </c:pt>
                <c:pt idx="452">
                  <c:v>-16.38</c:v>
                </c:pt>
                <c:pt idx="453">
                  <c:v>-15.333</c:v>
                </c:pt>
                <c:pt idx="454">
                  <c:v>-14.888</c:v>
                </c:pt>
                <c:pt idx="455">
                  <c:v>-14.644</c:v>
                </c:pt>
                <c:pt idx="456">
                  <c:v>-14.446</c:v>
                </c:pt>
                <c:pt idx="457">
                  <c:v>-14.313000000000001</c:v>
                </c:pt>
                <c:pt idx="458">
                  <c:v>-14.183999999999999</c:v>
                </c:pt>
                <c:pt idx="459">
                  <c:v>-14.19</c:v>
                </c:pt>
                <c:pt idx="460">
                  <c:v>-14.207000000000001</c:v>
                </c:pt>
                <c:pt idx="461">
                  <c:v>-14.221</c:v>
                </c:pt>
                <c:pt idx="462">
                  <c:v>-14.223000000000001</c:v>
                </c:pt>
                <c:pt idx="463">
                  <c:v>-14.225</c:v>
                </c:pt>
                <c:pt idx="464">
                  <c:v>-14.227</c:v>
                </c:pt>
                <c:pt idx="465">
                  <c:v>-14.228</c:v>
                </c:pt>
                <c:pt idx="466">
                  <c:v>-14.228999999999999</c:v>
                </c:pt>
                <c:pt idx="467">
                  <c:v>-14.228999999999999</c:v>
                </c:pt>
                <c:pt idx="468">
                  <c:v>-14.23</c:v>
                </c:pt>
                <c:pt idx="469">
                  <c:v>-14.23</c:v>
                </c:pt>
                <c:pt idx="470">
                  <c:v>-14.231</c:v>
                </c:pt>
                <c:pt idx="471">
                  <c:v>-14.231</c:v>
                </c:pt>
                <c:pt idx="472">
                  <c:v>-14.231999999999999</c:v>
                </c:pt>
                <c:pt idx="473">
                  <c:v>-14.231999999999999</c:v>
                </c:pt>
                <c:pt idx="474">
                  <c:v>-14.233000000000001</c:v>
                </c:pt>
                <c:pt idx="475">
                  <c:v>-14.233000000000001</c:v>
                </c:pt>
                <c:pt idx="476">
                  <c:v>-14.233000000000001</c:v>
                </c:pt>
                <c:pt idx="477">
                  <c:v>-14.234</c:v>
                </c:pt>
                <c:pt idx="478">
                  <c:v>-14.234</c:v>
                </c:pt>
                <c:pt idx="479">
                  <c:v>-14.234</c:v>
                </c:pt>
                <c:pt idx="480">
                  <c:v>-14.234999999999999</c:v>
                </c:pt>
                <c:pt idx="481">
                  <c:v>-14.234999999999999</c:v>
                </c:pt>
                <c:pt idx="482">
                  <c:v>-14.234999999999999</c:v>
                </c:pt>
                <c:pt idx="483">
                  <c:v>-14.236000000000001</c:v>
                </c:pt>
                <c:pt idx="484">
                  <c:v>-14.236000000000001</c:v>
                </c:pt>
                <c:pt idx="485">
                  <c:v>-14.236000000000001</c:v>
                </c:pt>
                <c:pt idx="486">
                  <c:v>-14.237</c:v>
                </c:pt>
                <c:pt idx="487">
                  <c:v>-14.237</c:v>
                </c:pt>
                <c:pt idx="488">
                  <c:v>-14.237</c:v>
                </c:pt>
                <c:pt idx="489">
                  <c:v>-14.238</c:v>
                </c:pt>
                <c:pt idx="490">
                  <c:v>-14.238</c:v>
                </c:pt>
                <c:pt idx="491">
                  <c:v>-14.238</c:v>
                </c:pt>
                <c:pt idx="492">
                  <c:v>-14.239000000000001</c:v>
                </c:pt>
                <c:pt idx="493">
                  <c:v>-14.239000000000001</c:v>
                </c:pt>
                <c:pt idx="494">
                  <c:v>-14.239000000000001</c:v>
                </c:pt>
                <c:pt idx="495">
                  <c:v>-14.24</c:v>
                </c:pt>
                <c:pt idx="496">
                  <c:v>-14.24</c:v>
                </c:pt>
                <c:pt idx="497">
                  <c:v>-14.24</c:v>
                </c:pt>
                <c:pt idx="498">
                  <c:v>-14.241</c:v>
                </c:pt>
                <c:pt idx="499">
                  <c:v>-14.241</c:v>
                </c:pt>
                <c:pt idx="500">
                  <c:v>-14.241</c:v>
                </c:pt>
                <c:pt idx="501">
                  <c:v>-14.242000000000001</c:v>
                </c:pt>
                <c:pt idx="502">
                  <c:v>-14.242000000000001</c:v>
                </c:pt>
                <c:pt idx="503">
                  <c:v>-14.243</c:v>
                </c:pt>
                <c:pt idx="504">
                  <c:v>-14.243</c:v>
                </c:pt>
                <c:pt idx="505">
                  <c:v>-14.243</c:v>
                </c:pt>
                <c:pt idx="506">
                  <c:v>-14.244</c:v>
                </c:pt>
                <c:pt idx="507">
                  <c:v>-14.244</c:v>
                </c:pt>
                <c:pt idx="508">
                  <c:v>-14.244</c:v>
                </c:pt>
                <c:pt idx="509">
                  <c:v>-14.244999999999999</c:v>
                </c:pt>
                <c:pt idx="510">
                  <c:v>-14.244999999999999</c:v>
                </c:pt>
                <c:pt idx="511">
                  <c:v>-14.244999999999999</c:v>
                </c:pt>
                <c:pt idx="512">
                  <c:v>-14.246</c:v>
                </c:pt>
                <c:pt idx="513">
                  <c:v>-14.246</c:v>
                </c:pt>
                <c:pt idx="514">
                  <c:v>-14.246</c:v>
                </c:pt>
                <c:pt idx="515">
                  <c:v>-14.247</c:v>
                </c:pt>
                <c:pt idx="516">
                  <c:v>-14.247</c:v>
                </c:pt>
                <c:pt idx="517">
                  <c:v>-14.247</c:v>
                </c:pt>
                <c:pt idx="518">
                  <c:v>-14.247999999999999</c:v>
                </c:pt>
                <c:pt idx="519">
                  <c:v>-14.247999999999999</c:v>
                </c:pt>
                <c:pt idx="520">
                  <c:v>-14.247999999999999</c:v>
                </c:pt>
                <c:pt idx="521">
                  <c:v>-14.249000000000001</c:v>
                </c:pt>
                <c:pt idx="522">
                  <c:v>-14.249000000000001</c:v>
                </c:pt>
                <c:pt idx="523">
                  <c:v>-14.249000000000001</c:v>
                </c:pt>
                <c:pt idx="524">
                  <c:v>-14.25</c:v>
                </c:pt>
                <c:pt idx="525">
                  <c:v>-14.25</c:v>
                </c:pt>
                <c:pt idx="526">
                  <c:v>-14.25</c:v>
                </c:pt>
                <c:pt idx="527">
                  <c:v>-14.250999999999999</c:v>
                </c:pt>
                <c:pt idx="528">
                  <c:v>-14.250999999999999</c:v>
                </c:pt>
                <c:pt idx="529">
                  <c:v>-14.250999999999999</c:v>
                </c:pt>
                <c:pt idx="530">
                  <c:v>-14.252000000000001</c:v>
                </c:pt>
                <c:pt idx="531">
                  <c:v>-14.252000000000001</c:v>
                </c:pt>
                <c:pt idx="532">
                  <c:v>-14.252000000000001</c:v>
                </c:pt>
                <c:pt idx="533">
                  <c:v>-14.253</c:v>
                </c:pt>
                <c:pt idx="534">
                  <c:v>-14.253</c:v>
                </c:pt>
                <c:pt idx="535">
                  <c:v>-14.253</c:v>
                </c:pt>
                <c:pt idx="536">
                  <c:v>-14.254</c:v>
                </c:pt>
                <c:pt idx="537">
                  <c:v>-14.254</c:v>
                </c:pt>
                <c:pt idx="538">
                  <c:v>-14.254</c:v>
                </c:pt>
                <c:pt idx="539">
                  <c:v>-14.255000000000001</c:v>
                </c:pt>
                <c:pt idx="540">
                  <c:v>-14.255000000000001</c:v>
                </c:pt>
                <c:pt idx="541">
                  <c:v>-14.256</c:v>
                </c:pt>
                <c:pt idx="542">
                  <c:v>-14.256</c:v>
                </c:pt>
                <c:pt idx="543">
                  <c:v>-14.256</c:v>
                </c:pt>
                <c:pt idx="544">
                  <c:v>-14.257</c:v>
                </c:pt>
                <c:pt idx="545">
                  <c:v>-14.257</c:v>
                </c:pt>
                <c:pt idx="546">
                  <c:v>-14.257</c:v>
                </c:pt>
                <c:pt idx="547">
                  <c:v>-14.257999999999999</c:v>
                </c:pt>
                <c:pt idx="548">
                  <c:v>-14.257999999999999</c:v>
                </c:pt>
                <c:pt idx="549">
                  <c:v>-14.257999999999999</c:v>
                </c:pt>
                <c:pt idx="550">
                  <c:v>-14.259</c:v>
                </c:pt>
                <c:pt idx="551">
                  <c:v>-14.259</c:v>
                </c:pt>
                <c:pt idx="552">
                  <c:v>-14.259</c:v>
                </c:pt>
                <c:pt idx="553">
                  <c:v>-14.26</c:v>
                </c:pt>
                <c:pt idx="554">
                  <c:v>-14.26</c:v>
                </c:pt>
                <c:pt idx="555">
                  <c:v>-14.26</c:v>
                </c:pt>
                <c:pt idx="556">
                  <c:v>-14.260999999999999</c:v>
                </c:pt>
                <c:pt idx="557">
                  <c:v>-14.260999999999999</c:v>
                </c:pt>
                <c:pt idx="558">
                  <c:v>-14.260999999999999</c:v>
                </c:pt>
                <c:pt idx="559">
                  <c:v>-14.262</c:v>
                </c:pt>
                <c:pt idx="560">
                  <c:v>-14.262</c:v>
                </c:pt>
                <c:pt idx="561">
                  <c:v>-14.262</c:v>
                </c:pt>
                <c:pt idx="562">
                  <c:v>-14.263</c:v>
                </c:pt>
                <c:pt idx="563">
                  <c:v>-14.263</c:v>
                </c:pt>
                <c:pt idx="564">
                  <c:v>-14.263</c:v>
                </c:pt>
                <c:pt idx="565">
                  <c:v>-14.263999999999999</c:v>
                </c:pt>
                <c:pt idx="566">
                  <c:v>-14.263999999999999</c:v>
                </c:pt>
                <c:pt idx="567">
                  <c:v>-14.263999999999999</c:v>
                </c:pt>
                <c:pt idx="568">
                  <c:v>-14.265000000000001</c:v>
                </c:pt>
                <c:pt idx="569">
                  <c:v>-14.265000000000001</c:v>
                </c:pt>
                <c:pt idx="570">
                  <c:v>-14.265000000000001</c:v>
                </c:pt>
                <c:pt idx="571">
                  <c:v>-14.266</c:v>
                </c:pt>
                <c:pt idx="572">
                  <c:v>-14.266</c:v>
                </c:pt>
                <c:pt idx="573">
                  <c:v>-14.266</c:v>
                </c:pt>
                <c:pt idx="574">
                  <c:v>-14.266999999999999</c:v>
                </c:pt>
                <c:pt idx="575">
                  <c:v>-14.266999999999999</c:v>
                </c:pt>
                <c:pt idx="576">
                  <c:v>-14.266999999999999</c:v>
                </c:pt>
                <c:pt idx="577">
                  <c:v>-14.268000000000001</c:v>
                </c:pt>
                <c:pt idx="578">
                  <c:v>-14.268000000000001</c:v>
                </c:pt>
                <c:pt idx="579">
                  <c:v>-14.269</c:v>
                </c:pt>
                <c:pt idx="580">
                  <c:v>-14.269</c:v>
                </c:pt>
                <c:pt idx="581">
                  <c:v>-14.269</c:v>
                </c:pt>
                <c:pt idx="582">
                  <c:v>-14.27</c:v>
                </c:pt>
                <c:pt idx="583">
                  <c:v>-14.27</c:v>
                </c:pt>
                <c:pt idx="584">
                  <c:v>-14.27</c:v>
                </c:pt>
                <c:pt idx="585">
                  <c:v>-14.271000000000001</c:v>
                </c:pt>
                <c:pt idx="586">
                  <c:v>-14.271000000000001</c:v>
                </c:pt>
                <c:pt idx="587">
                  <c:v>-14.271000000000001</c:v>
                </c:pt>
                <c:pt idx="588">
                  <c:v>-14.272</c:v>
                </c:pt>
                <c:pt idx="589">
                  <c:v>-14.272</c:v>
                </c:pt>
                <c:pt idx="590">
                  <c:v>-14.272</c:v>
                </c:pt>
                <c:pt idx="591">
                  <c:v>-14.273</c:v>
                </c:pt>
                <c:pt idx="592">
                  <c:v>-14.273</c:v>
                </c:pt>
                <c:pt idx="593">
                  <c:v>-14.273</c:v>
                </c:pt>
                <c:pt idx="594">
                  <c:v>-14.273999999999999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7990272"/>
        <c:axId val="217992192"/>
      </c:scatterChart>
      <c:scatterChart>
        <c:scatterStyle val="smoothMarker"/>
        <c:varyColors val="0"/>
        <c:ser>
          <c:idx val="0"/>
          <c:order val="0"/>
          <c:tx>
            <c:v>Altitude</c:v>
          </c:tx>
          <c:marker>
            <c:symbol val="none"/>
          </c:marker>
          <c:xVal>
            <c:numRef>
              <c:f>RunSol!$A$1:$A$595</c:f>
              <c:numCache>
                <c:formatCode>General</c:formatCode>
                <c:ptCount val="595"/>
                <c:pt idx="0">
                  <c:v>0</c:v>
                </c:pt>
                <c:pt idx="1">
                  <c:v>1.7375000000000002E-2</c:v>
                </c:pt>
                <c:pt idx="2">
                  <c:v>2.0125000000000001E-2</c:v>
                </c:pt>
                <c:pt idx="3">
                  <c:v>2.2873999999999999E-2</c:v>
                </c:pt>
                <c:pt idx="4">
                  <c:v>2.5623E-2</c:v>
                </c:pt>
                <c:pt idx="5">
                  <c:v>3.6186999999999997E-2</c:v>
                </c:pt>
                <c:pt idx="6">
                  <c:v>4.1388000000000001E-2</c:v>
                </c:pt>
                <c:pt idx="7">
                  <c:v>4.6588999999999998E-2</c:v>
                </c:pt>
                <c:pt idx="8">
                  <c:v>5.1790000000000003E-2</c:v>
                </c:pt>
                <c:pt idx="9">
                  <c:v>5.6991E-2</c:v>
                </c:pt>
                <c:pt idx="10">
                  <c:v>6.3388E-2</c:v>
                </c:pt>
                <c:pt idx="11">
                  <c:v>6.9785E-2</c:v>
                </c:pt>
                <c:pt idx="12">
                  <c:v>7.6182E-2</c:v>
                </c:pt>
                <c:pt idx="13">
                  <c:v>8.2801E-2</c:v>
                </c:pt>
                <c:pt idx="14">
                  <c:v>8.9421E-2</c:v>
                </c:pt>
                <c:pt idx="15">
                  <c:v>9.604E-2</c:v>
                </c:pt>
                <c:pt idx="16">
                  <c:v>0.11119</c:v>
                </c:pt>
                <c:pt idx="17">
                  <c:v>0.12634000000000001</c:v>
                </c:pt>
                <c:pt idx="18">
                  <c:v>0.14149</c:v>
                </c:pt>
                <c:pt idx="19">
                  <c:v>0.15662999999999999</c:v>
                </c:pt>
                <c:pt idx="20">
                  <c:v>0.19578999999999999</c:v>
                </c:pt>
                <c:pt idx="21">
                  <c:v>0.23494999999999999</c:v>
                </c:pt>
                <c:pt idx="22">
                  <c:v>0.27411000000000002</c:v>
                </c:pt>
                <c:pt idx="23">
                  <c:v>0.31326999999999999</c:v>
                </c:pt>
                <c:pt idx="24">
                  <c:v>0.38174000000000002</c:v>
                </c:pt>
                <c:pt idx="25">
                  <c:v>0.45021</c:v>
                </c:pt>
                <c:pt idx="26">
                  <c:v>0.51866999999999996</c:v>
                </c:pt>
                <c:pt idx="27">
                  <c:v>0.58714</c:v>
                </c:pt>
                <c:pt idx="28">
                  <c:v>0.65561000000000003</c:v>
                </c:pt>
                <c:pt idx="29">
                  <c:v>0.72407999999999995</c:v>
                </c:pt>
                <c:pt idx="30">
                  <c:v>0.82404999999999995</c:v>
                </c:pt>
                <c:pt idx="31">
                  <c:v>0.92403000000000002</c:v>
                </c:pt>
                <c:pt idx="32">
                  <c:v>1.024</c:v>
                </c:pt>
                <c:pt idx="33">
                  <c:v>1.1240000000000001</c:v>
                </c:pt>
                <c:pt idx="34">
                  <c:v>1.224</c:v>
                </c:pt>
                <c:pt idx="35">
                  <c:v>1.3231999999999999</c:v>
                </c:pt>
                <c:pt idx="36">
                  <c:v>1.3720000000000001</c:v>
                </c:pt>
                <c:pt idx="37">
                  <c:v>1.4028</c:v>
                </c:pt>
                <c:pt idx="38">
                  <c:v>1.423</c:v>
                </c:pt>
                <c:pt idx="39">
                  <c:v>1.4433</c:v>
                </c:pt>
                <c:pt idx="40">
                  <c:v>1.4636</c:v>
                </c:pt>
                <c:pt idx="41">
                  <c:v>1.4838</c:v>
                </c:pt>
                <c:pt idx="42">
                  <c:v>1.4988999999999999</c:v>
                </c:pt>
                <c:pt idx="43">
                  <c:v>1.5034000000000001</c:v>
                </c:pt>
                <c:pt idx="44">
                  <c:v>1.5079</c:v>
                </c:pt>
                <c:pt idx="45">
                  <c:v>1.5124</c:v>
                </c:pt>
                <c:pt idx="46">
                  <c:v>1.5168999999999999</c:v>
                </c:pt>
                <c:pt idx="47">
                  <c:v>1.5215000000000001</c:v>
                </c:pt>
                <c:pt idx="48">
                  <c:v>1.5269999999999999</c:v>
                </c:pt>
                <c:pt idx="49">
                  <c:v>1.5325</c:v>
                </c:pt>
                <c:pt idx="50">
                  <c:v>1.538</c:v>
                </c:pt>
                <c:pt idx="51">
                  <c:v>1.593</c:v>
                </c:pt>
                <c:pt idx="52">
                  <c:v>1.6091</c:v>
                </c:pt>
                <c:pt idx="53">
                  <c:v>1.6218999999999999</c:v>
                </c:pt>
                <c:pt idx="54">
                  <c:v>1.6348</c:v>
                </c:pt>
                <c:pt idx="55">
                  <c:v>1.6476999999999999</c:v>
                </c:pt>
                <c:pt idx="56">
                  <c:v>1.6605000000000001</c:v>
                </c:pt>
                <c:pt idx="57">
                  <c:v>1.6934</c:v>
                </c:pt>
                <c:pt idx="58">
                  <c:v>1.7262999999999999</c:v>
                </c:pt>
                <c:pt idx="59">
                  <c:v>1.7592000000000001</c:v>
                </c:pt>
                <c:pt idx="60">
                  <c:v>1.9332</c:v>
                </c:pt>
                <c:pt idx="61">
                  <c:v>2.1071</c:v>
                </c:pt>
                <c:pt idx="62">
                  <c:v>2.2810999999999999</c:v>
                </c:pt>
                <c:pt idx="63">
                  <c:v>2.4550999999999998</c:v>
                </c:pt>
                <c:pt idx="64">
                  <c:v>2.6943000000000001</c:v>
                </c:pt>
                <c:pt idx="65">
                  <c:v>2.9333999999999998</c:v>
                </c:pt>
                <c:pt idx="66">
                  <c:v>3.1726000000000001</c:v>
                </c:pt>
                <c:pt idx="67">
                  <c:v>3.4117999999999999</c:v>
                </c:pt>
                <c:pt idx="68">
                  <c:v>3.6509</c:v>
                </c:pt>
                <c:pt idx="69">
                  <c:v>4.1509</c:v>
                </c:pt>
                <c:pt idx="70">
                  <c:v>4.6509</c:v>
                </c:pt>
                <c:pt idx="71">
                  <c:v>4.9988999999999999</c:v>
                </c:pt>
                <c:pt idx="72">
                  <c:v>5.1230000000000002</c:v>
                </c:pt>
                <c:pt idx="73">
                  <c:v>5.2271000000000001</c:v>
                </c:pt>
                <c:pt idx="74">
                  <c:v>5.3311999999999999</c:v>
                </c:pt>
                <c:pt idx="75">
                  <c:v>5.4352999999999998</c:v>
                </c:pt>
                <c:pt idx="76">
                  <c:v>5.5392999999999999</c:v>
                </c:pt>
                <c:pt idx="77">
                  <c:v>5.6433999999999997</c:v>
                </c:pt>
                <c:pt idx="78">
                  <c:v>5.8574999999999999</c:v>
                </c:pt>
                <c:pt idx="79">
                  <c:v>6.0715000000000003</c:v>
                </c:pt>
                <c:pt idx="80">
                  <c:v>6.2855999999999996</c:v>
                </c:pt>
                <c:pt idx="81">
                  <c:v>6.4996</c:v>
                </c:pt>
                <c:pt idx="82">
                  <c:v>6.9706000000000001</c:v>
                </c:pt>
                <c:pt idx="83">
                  <c:v>7.4416000000000002</c:v>
                </c:pt>
                <c:pt idx="84">
                  <c:v>7.9126000000000003</c:v>
                </c:pt>
                <c:pt idx="85">
                  <c:v>8.3835999999999995</c:v>
                </c:pt>
                <c:pt idx="86">
                  <c:v>8.8545999999999996</c:v>
                </c:pt>
                <c:pt idx="87">
                  <c:v>9.3545999999999996</c:v>
                </c:pt>
                <c:pt idx="88">
                  <c:v>9.8545999999999996</c:v>
                </c:pt>
                <c:pt idx="89">
                  <c:v>10.355</c:v>
                </c:pt>
                <c:pt idx="90">
                  <c:v>10.855</c:v>
                </c:pt>
                <c:pt idx="91">
                  <c:v>11.355</c:v>
                </c:pt>
                <c:pt idx="92">
                  <c:v>11.855</c:v>
                </c:pt>
                <c:pt idx="93">
                  <c:v>12.355</c:v>
                </c:pt>
                <c:pt idx="94">
                  <c:v>12.855</c:v>
                </c:pt>
                <c:pt idx="95">
                  <c:v>13.355</c:v>
                </c:pt>
                <c:pt idx="96">
                  <c:v>13.855</c:v>
                </c:pt>
                <c:pt idx="97">
                  <c:v>14.355</c:v>
                </c:pt>
                <c:pt idx="98">
                  <c:v>14.855</c:v>
                </c:pt>
                <c:pt idx="99">
                  <c:v>15.355</c:v>
                </c:pt>
                <c:pt idx="100">
                  <c:v>15.855</c:v>
                </c:pt>
                <c:pt idx="101">
                  <c:v>16.355</c:v>
                </c:pt>
                <c:pt idx="102">
                  <c:v>16.855</c:v>
                </c:pt>
                <c:pt idx="103">
                  <c:v>17.355</c:v>
                </c:pt>
                <c:pt idx="104">
                  <c:v>17.855</c:v>
                </c:pt>
                <c:pt idx="105">
                  <c:v>18.355</c:v>
                </c:pt>
                <c:pt idx="106">
                  <c:v>18.855</c:v>
                </c:pt>
                <c:pt idx="107">
                  <c:v>19.355</c:v>
                </c:pt>
                <c:pt idx="108">
                  <c:v>19.855</c:v>
                </c:pt>
                <c:pt idx="109">
                  <c:v>20.355</c:v>
                </c:pt>
                <c:pt idx="110">
                  <c:v>20.855</c:v>
                </c:pt>
                <c:pt idx="111">
                  <c:v>21.355</c:v>
                </c:pt>
                <c:pt idx="112">
                  <c:v>21.855</c:v>
                </c:pt>
                <c:pt idx="113">
                  <c:v>22.355</c:v>
                </c:pt>
                <c:pt idx="114">
                  <c:v>22.855</c:v>
                </c:pt>
                <c:pt idx="115">
                  <c:v>23.355</c:v>
                </c:pt>
                <c:pt idx="116">
                  <c:v>23.855</c:v>
                </c:pt>
                <c:pt idx="117">
                  <c:v>24.355</c:v>
                </c:pt>
                <c:pt idx="118">
                  <c:v>24.855</c:v>
                </c:pt>
                <c:pt idx="119">
                  <c:v>25.355</c:v>
                </c:pt>
                <c:pt idx="120">
                  <c:v>25.855</c:v>
                </c:pt>
                <c:pt idx="121">
                  <c:v>26.355</c:v>
                </c:pt>
                <c:pt idx="122">
                  <c:v>26.855</c:v>
                </c:pt>
                <c:pt idx="123">
                  <c:v>27.355</c:v>
                </c:pt>
                <c:pt idx="124">
                  <c:v>27.855</c:v>
                </c:pt>
                <c:pt idx="125">
                  <c:v>28.355</c:v>
                </c:pt>
                <c:pt idx="126">
                  <c:v>28.855</c:v>
                </c:pt>
                <c:pt idx="127">
                  <c:v>29.355</c:v>
                </c:pt>
                <c:pt idx="128">
                  <c:v>29.855</c:v>
                </c:pt>
                <c:pt idx="129">
                  <c:v>30.355</c:v>
                </c:pt>
                <c:pt idx="130">
                  <c:v>30.855</c:v>
                </c:pt>
                <c:pt idx="131">
                  <c:v>31.355</c:v>
                </c:pt>
                <c:pt idx="132">
                  <c:v>31.855</c:v>
                </c:pt>
                <c:pt idx="133">
                  <c:v>32.354999999999997</c:v>
                </c:pt>
                <c:pt idx="134">
                  <c:v>32.854999999999997</c:v>
                </c:pt>
                <c:pt idx="135">
                  <c:v>33.354999999999997</c:v>
                </c:pt>
                <c:pt idx="136">
                  <c:v>33.854999999999997</c:v>
                </c:pt>
                <c:pt idx="137">
                  <c:v>34.354999999999997</c:v>
                </c:pt>
                <c:pt idx="138">
                  <c:v>34.854999999999997</c:v>
                </c:pt>
                <c:pt idx="139">
                  <c:v>35.354999999999997</c:v>
                </c:pt>
                <c:pt idx="140">
                  <c:v>35.854999999999997</c:v>
                </c:pt>
                <c:pt idx="141">
                  <c:v>36.354999999999997</c:v>
                </c:pt>
                <c:pt idx="142">
                  <c:v>36.854999999999997</c:v>
                </c:pt>
                <c:pt idx="143">
                  <c:v>37.354999999999997</c:v>
                </c:pt>
                <c:pt idx="144">
                  <c:v>37.854999999999997</c:v>
                </c:pt>
                <c:pt idx="145">
                  <c:v>38.354999999999997</c:v>
                </c:pt>
                <c:pt idx="146">
                  <c:v>38.854999999999997</c:v>
                </c:pt>
                <c:pt idx="147">
                  <c:v>39.354999999999997</c:v>
                </c:pt>
                <c:pt idx="148">
                  <c:v>39.854999999999997</c:v>
                </c:pt>
                <c:pt idx="149">
                  <c:v>40.354999999999997</c:v>
                </c:pt>
                <c:pt idx="150">
                  <c:v>40.854999999999997</c:v>
                </c:pt>
                <c:pt idx="151">
                  <c:v>41.354999999999997</c:v>
                </c:pt>
                <c:pt idx="152">
                  <c:v>41.854999999999997</c:v>
                </c:pt>
                <c:pt idx="153">
                  <c:v>42.354999999999997</c:v>
                </c:pt>
                <c:pt idx="154">
                  <c:v>42.854999999999997</c:v>
                </c:pt>
                <c:pt idx="155">
                  <c:v>43.354999999999997</c:v>
                </c:pt>
                <c:pt idx="156">
                  <c:v>43.854999999999997</c:v>
                </c:pt>
                <c:pt idx="157">
                  <c:v>44.354999999999997</c:v>
                </c:pt>
                <c:pt idx="158">
                  <c:v>44.854999999999997</c:v>
                </c:pt>
                <c:pt idx="159">
                  <c:v>45.354999999999997</c:v>
                </c:pt>
                <c:pt idx="160">
                  <c:v>45.854999999999997</c:v>
                </c:pt>
                <c:pt idx="161">
                  <c:v>46.354999999999997</c:v>
                </c:pt>
                <c:pt idx="162">
                  <c:v>46.854999999999997</c:v>
                </c:pt>
                <c:pt idx="163">
                  <c:v>47.354999999999997</c:v>
                </c:pt>
                <c:pt idx="164">
                  <c:v>47.854999999999997</c:v>
                </c:pt>
                <c:pt idx="165">
                  <c:v>48.354999999999997</c:v>
                </c:pt>
                <c:pt idx="166">
                  <c:v>48.854999999999997</c:v>
                </c:pt>
                <c:pt idx="167">
                  <c:v>49.354999999999997</c:v>
                </c:pt>
                <c:pt idx="168">
                  <c:v>49.854999999999997</c:v>
                </c:pt>
                <c:pt idx="169">
                  <c:v>50.354999999999997</c:v>
                </c:pt>
                <c:pt idx="170">
                  <c:v>50.854999999999997</c:v>
                </c:pt>
                <c:pt idx="171">
                  <c:v>51.354999999999997</c:v>
                </c:pt>
                <c:pt idx="172">
                  <c:v>51.854999999999997</c:v>
                </c:pt>
                <c:pt idx="173">
                  <c:v>52.354999999999997</c:v>
                </c:pt>
                <c:pt idx="174">
                  <c:v>52.854999999999997</c:v>
                </c:pt>
                <c:pt idx="175">
                  <c:v>53.354999999999997</c:v>
                </c:pt>
                <c:pt idx="176">
                  <c:v>53.854999999999997</c:v>
                </c:pt>
                <c:pt idx="177">
                  <c:v>54.354999999999997</c:v>
                </c:pt>
                <c:pt idx="178">
                  <c:v>54.854999999999997</c:v>
                </c:pt>
                <c:pt idx="179">
                  <c:v>55.354999999999997</c:v>
                </c:pt>
                <c:pt idx="180">
                  <c:v>55.854999999999997</c:v>
                </c:pt>
                <c:pt idx="181">
                  <c:v>56.354999999999997</c:v>
                </c:pt>
                <c:pt idx="182">
                  <c:v>56.854999999999997</c:v>
                </c:pt>
                <c:pt idx="183">
                  <c:v>57.354999999999997</c:v>
                </c:pt>
                <c:pt idx="184">
                  <c:v>57.854999999999997</c:v>
                </c:pt>
                <c:pt idx="185">
                  <c:v>58.354999999999997</c:v>
                </c:pt>
                <c:pt idx="186">
                  <c:v>58.854999999999997</c:v>
                </c:pt>
                <c:pt idx="187">
                  <c:v>59.354999999999997</c:v>
                </c:pt>
                <c:pt idx="188">
                  <c:v>59.854999999999997</c:v>
                </c:pt>
                <c:pt idx="189">
                  <c:v>60.354999999999997</c:v>
                </c:pt>
                <c:pt idx="190">
                  <c:v>60.854999999999997</c:v>
                </c:pt>
                <c:pt idx="191">
                  <c:v>61.354999999999997</c:v>
                </c:pt>
                <c:pt idx="192">
                  <c:v>61.854999999999997</c:v>
                </c:pt>
                <c:pt idx="193">
                  <c:v>62.354999999999997</c:v>
                </c:pt>
                <c:pt idx="194">
                  <c:v>62.854999999999997</c:v>
                </c:pt>
                <c:pt idx="195">
                  <c:v>63.354999999999997</c:v>
                </c:pt>
                <c:pt idx="196">
                  <c:v>63.854999999999997</c:v>
                </c:pt>
                <c:pt idx="197">
                  <c:v>64.355000000000004</c:v>
                </c:pt>
                <c:pt idx="198">
                  <c:v>64.855000000000004</c:v>
                </c:pt>
                <c:pt idx="199">
                  <c:v>65.355000000000004</c:v>
                </c:pt>
                <c:pt idx="200">
                  <c:v>65.855000000000004</c:v>
                </c:pt>
                <c:pt idx="201">
                  <c:v>66.355000000000004</c:v>
                </c:pt>
                <c:pt idx="202">
                  <c:v>66.855000000000004</c:v>
                </c:pt>
                <c:pt idx="203">
                  <c:v>67.355000000000004</c:v>
                </c:pt>
                <c:pt idx="204">
                  <c:v>67.855000000000004</c:v>
                </c:pt>
                <c:pt idx="205">
                  <c:v>68.355000000000004</c:v>
                </c:pt>
                <c:pt idx="206">
                  <c:v>68.855000000000004</c:v>
                </c:pt>
                <c:pt idx="207">
                  <c:v>69.355000000000004</c:v>
                </c:pt>
                <c:pt idx="208">
                  <c:v>69.855000000000004</c:v>
                </c:pt>
                <c:pt idx="209">
                  <c:v>70.355000000000004</c:v>
                </c:pt>
                <c:pt idx="210">
                  <c:v>70.855000000000004</c:v>
                </c:pt>
                <c:pt idx="211">
                  <c:v>71.355000000000004</c:v>
                </c:pt>
                <c:pt idx="212">
                  <c:v>71.855000000000004</c:v>
                </c:pt>
                <c:pt idx="213">
                  <c:v>72.355000000000004</c:v>
                </c:pt>
                <c:pt idx="214">
                  <c:v>72.855000000000004</c:v>
                </c:pt>
                <c:pt idx="215">
                  <c:v>73.355000000000004</c:v>
                </c:pt>
                <c:pt idx="216">
                  <c:v>73.855000000000004</c:v>
                </c:pt>
                <c:pt idx="217">
                  <c:v>74.355000000000004</c:v>
                </c:pt>
                <c:pt idx="218">
                  <c:v>74.855000000000004</c:v>
                </c:pt>
                <c:pt idx="219">
                  <c:v>75.355000000000004</c:v>
                </c:pt>
                <c:pt idx="220">
                  <c:v>75.855000000000004</c:v>
                </c:pt>
                <c:pt idx="221">
                  <c:v>76.355000000000004</c:v>
                </c:pt>
                <c:pt idx="222">
                  <c:v>76.855000000000004</c:v>
                </c:pt>
                <c:pt idx="223">
                  <c:v>77.355000000000004</c:v>
                </c:pt>
                <c:pt idx="224">
                  <c:v>77.855000000000004</c:v>
                </c:pt>
                <c:pt idx="225">
                  <c:v>78.355000000000004</c:v>
                </c:pt>
                <c:pt idx="226">
                  <c:v>78.855000000000004</c:v>
                </c:pt>
                <c:pt idx="227">
                  <c:v>79.355000000000004</c:v>
                </c:pt>
                <c:pt idx="228">
                  <c:v>79.855000000000004</c:v>
                </c:pt>
                <c:pt idx="229">
                  <c:v>80.355000000000004</c:v>
                </c:pt>
                <c:pt idx="230">
                  <c:v>80.855000000000004</c:v>
                </c:pt>
                <c:pt idx="231">
                  <c:v>81.355000000000004</c:v>
                </c:pt>
                <c:pt idx="232">
                  <c:v>81.855000000000004</c:v>
                </c:pt>
                <c:pt idx="233">
                  <c:v>82.355000000000004</c:v>
                </c:pt>
                <c:pt idx="234">
                  <c:v>82.855000000000004</c:v>
                </c:pt>
                <c:pt idx="235">
                  <c:v>83.355000000000004</c:v>
                </c:pt>
                <c:pt idx="236">
                  <c:v>83.855000000000004</c:v>
                </c:pt>
                <c:pt idx="237">
                  <c:v>84.355000000000004</c:v>
                </c:pt>
                <c:pt idx="238">
                  <c:v>84.855000000000004</c:v>
                </c:pt>
                <c:pt idx="239">
                  <c:v>85.355000000000004</c:v>
                </c:pt>
                <c:pt idx="240">
                  <c:v>85.855000000000004</c:v>
                </c:pt>
                <c:pt idx="241">
                  <c:v>86.355000000000004</c:v>
                </c:pt>
                <c:pt idx="242">
                  <c:v>86.855000000000004</c:v>
                </c:pt>
                <c:pt idx="243">
                  <c:v>87.355000000000004</c:v>
                </c:pt>
                <c:pt idx="244">
                  <c:v>87.855000000000004</c:v>
                </c:pt>
                <c:pt idx="245">
                  <c:v>88.355000000000004</c:v>
                </c:pt>
                <c:pt idx="246">
                  <c:v>88.855000000000004</c:v>
                </c:pt>
                <c:pt idx="247">
                  <c:v>89.355000000000004</c:v>
                </c:pt>
                <c:pt idx="248">
                  <c:v>89.855000000000004</c:v>
                </c:pt>
                <c:pt idx="249">
                  <c:v>90.355000000000004</c:v>
                </c:pt>
                <c:pt idx="250">
                  <c:v>90.855000000000004</c:v>
                </c:pt>
                <c:pt idx="251">
                  <c:v>91.355000000000004</c:v>
                </c:pt>
                <c:pt idx="252">
                  <c:v>91.855000000000004</c:v>
                </c:pt>
                <c:pt idx="253">
                  <c:v>92.355000000000004</c:v>
                </c:pt>
                <c:pt idx="254">
                  <c:v>92.855000000000004</c:v>
                </c:pt>
                <c:pt idx="255">
                  <c:v>93.355000000000004</c:v>
                </c:pt>
                <c:pt idx="256">
                  <c:v>93.855000000000004</c:v>
                </c:pt>
                <c:pt idx="257">
                  <c:v>94.355000000000004</c:v>
                </c:pt>
                <c:pt idx="258">
                  <c:v>94.855000000000004</c:v>
                </c:pt>
                <c:pt idx="259">
                  <c:v>95.355000000000004</c:v>
                </c:pt>
                <c:pt idx="260">
                  <c:v>95.855000000000004</c:v>
                </c:pt>
                <c:pt idx="261">
                  <c:v>96.355000000000004</c:v>
                </c:pt>
                <c:pt idx="262">
                  <c:v>96.855000000000004</c:v>
                </c:pt>
                <c:pt idx="263">
                  <c:v>97.355000000000004</c:v>
                </c:pt>
                <c:pt idx="264">
                  <c:v>97.855000000000004</c:v>
                </c:pt>
                <c:pt idx="265">
                  <c:v>98.355000000000004</c:v>
                </c:pt>
                <c:pt idx="266">
                  <c:v>98.855000000000004</c:v>
                </c:pt>
                <c:pt idx="267">
                  <c:v>99.355000000000004</c:v>
                </c:pt>
                <c:pt idx="268">
                  <c:v>99.855000000000004</c:v>
                </c:pt>
                <c:pt idx="269">
                  <c:v>100.35</c:v>
                </c:pt>
                <c:pt idx="270">
                  <c:v>100.85</c:v>
                </c:pt>
                <c:pt idx="271">
                  <c:v>101.35</c:v>
                </c:pt>
                <c:pt idx="272">
                  <c:v>101.85</c:v>
                </c:pt>
                <c:pt idx="273">
                  <c:v>102.35</c:v>
                </c:pt>
                <c:pt idx="274">
                  <c:v>102.85</c:v>
                </c:pt>
                <c:pt idx="275">
                  <c:v>103.35</c:v>
                </c:pt>
                <c:pt idx="276">
                  <c:v>103.85</c:v>
                </c:pt>
                <c:pt idx="277">
                  <c:v>104.35</c:v>
                </c:pt>
                <c:pt idx="278">
                  <c:v>104.85</c:v>
                </c:pt>
                <c:pt idx="279">
                  <c:v>105.35</c:v>
                </c:pt>
                <c:pt idx="280">
                  <c:v>105.85</c:v>
                </c:pt>
                <c:pt idx="281">
                  <c:v>106.35</c:v>
                </c:pt>
                <c:pt idx="282">
                  <c:v>106.85</c:v>
                </c:pt>
                <c:pt idx="283">
                  <c:v>107.35</c:v>
                </c:pt>
                <c:pt idx="284">
                  <c:v>107.85</c:v>
                </c:pt>
                <c:pt idx="285">
                  <c:v>108.35</c:v>
                </c:pt>
                <c:pt idx="286">
                  <c:v>108.85</c:v>
                </c:pt>
                <c:pt idx="287">
                  <c:v>109.35</c:v>
                </c:pt>
                <c:pt idx="288">
                  <c:v>109.85</c:v>
                </c:pt>
                <c:pt idx="289">
                  <c:v>110.35</c:v>
                </c:pt>
                <c:pt idx="290">
                  <c:v>110.85</c:v>
                </c:pt>
                <c:pt idx="291">
                  <c:v>111.35</c:v>
                </c:pt>
                <c:pt idx="292">
                  <c:v>111.85</c:v>
                </c:pt>
                <c:pt idx="293">
                  <c:v>112.35</c:v>
                </c:pt>
                <c:pt idx="294">
                  <c:v>112.85</c:v>
                </c:pt>
                <c:pt idx="295">
                  <c:v>113.35</c:v>
                </c:pt>
                <c:pt idx="296">
                  <c:v>113.85</c:v>
                </c:pt>
                <c:pt idx="297">
                  <c:v>114.35</c:v>
                </c:pt>
                <c:pt idx="298">
                  <c:v>114.85</c:v>
                </c:pt>
                <c:pt idx="299">
                  <c:v>115.35</c:v>
                </c:pt>
                <c:pt idx="300">
                  <c:v>115.85</c:v>
                </c:pt>
                <c:pt idx="301">
                  <c:v>116.35</c:v>
                </c:pt>
                <c:pt idx="302">
                  <c:v>116.85</c:v>
                </c:pt>
                <c:pt idx="303">
                  <c:v>117.35</c:v>
                </c:pt>
                <c:pt idx="304">
                  <c:v>117.85</c:v>
                </c:pt>
                <c:pt idx="305">
                  <c:v>118.35</c:v>
                </c:pt>
                <c:pt idx="306">
                  <c:v>118.85</c:v>
                </c:pt>
                <c:pt idx="307">
                  <c:v>119.35</c:v>
                </c:pt>
                <c:pt idx="308">
                  <c:v>119.85</c:v>
                </c:pt>
                <c:pt idx="309">
                  <c:v>120.35</c:v>
                </c:pt>
                <c:pt idx="310">
                  <c:v>120.85</c:v>
                </c:pt>
                <c:pt idx="311">
                  <c:v>121.35</c:v>
                </c:pt>
                <c:pt idx="312">
                  <c:v>121.85</c:v>
                </c:pt>
                <c:pt idx="313">
                  <c:v>122.35</c:v>
                </c:pt>
                <c:pt idx="314">
                  <c:v>122.85</c:v>
                </c:pt>
                <c:pt idx="315">
                  <c:v>123.35</c:v>
                </c:pt>
                <c:pt idx="316">
                  <c:v>123.85</c:v>
                </c:pt>
                <c:pt idx="317">
                  <c:v>124.35</c:v>
                </c:pt>
                <c:pt idx="318">
                  <c:v>124.85</c:v>
                </c:pt>
                <c:pt idx="319">
                  <c:v>125.35</c:v>
                </c:pt>
                <c:pt idx="320">
                  <c:v>125.85</c:v>
                </c:pt>
                <c:pt idx="321">
                  <c:v>126.35</c:v>
                </c:pt>
                <c:pt idx="322">
                  <c:v>126.85</c:v>
                </c:pt>
                <c:pt idx="323">
                  <c:v>127.35</c:v>
                </c:pt>
                <c:pt idx="324">
                  <c:v>127.85</c:v>
                </c:pt>
                <c:pt idx="325">
                  <c:v>128.35</c:v>
                </c:pt>
                <c:pt idx="326">
                  <c:v>128.85</c:v>
                </c:pt>
                <c:pt idx="327">
                  <c:v>129.35</c:v>
                </c:pt>
                <c:pt idx="328">
                  <c:v>129.85</c:v>
                </c:pt>
                <c:pt idx="329">
                  <c:v>130.35</c:v>
                </c:pt>
                <c:pt idx="330">
                  <c:v>130.85</c:v>
                </c:pt>
                <c:pt idx="331">
                  <c:v>131.35</c:v>
                </c:pt>
                <c:pt idx="332">
                  <c:v>131.85</c:v>
                </c:pt>
                <c:pt idx="333">
                  <c:v>132.35</c:v>
                </c:pt>
                <c:pt idx="334">
                  <c:v>132.85</c:v>
                </c:pt>
                <c:pt idx="335">
                  <c:v>133.35</c:v>
                </c:pt>
                <c:pt idx="336">
                  <c:v>133.85</c:v>
                </c:pt>
                <c:pt idx="337">
                  <c:v>134.35</c:v>
                </c:pt>
                <c:pt idx="338">
                  <c:v>134.85</c:v>
                </c:pt>
                <c:pt idx="339">
                  <c:v>135.35</c:v>
                </c:pt>
                <c:pt idx="340">
                  <c:v>135.85</c:v>
                </c:pt>
                <c:pt idx="341">
                  <c:v>136.35</c:v>
                </c:pt>
                <c:pt idx="342">
                  <c:v>136.85</c:v>
                </c:pt>
                <c:pt idx="343">
                  <c:v>137.35</c:v>
                </c:pt>
                <c:pt idx="344">
                  <c:v>137.85</c:v>
                </c:pt>
                <c:pt idx="345">
                  <c:v>138.35</c:v>
                </c:pt>
                <c:pt idx="346">
                  <c:v>138.85</c:v>
                </c:pt>
                <c:pt idx="347">
                  <c:v>139.35</c:v>
                </c:pt>
                <c:pt idx="348">
                  <c:v>139.85</c:v>
                </c:pt>
                <c:pt idx="349">
                  <c:v>140.35</c:v>
                </c:pt>
                <c:pt idx="350">
                  <c:v>140.85</c:v>
                </c:pt>
                <c:pt idx="351">
                  <c:v>141.35</c:v>
                </c:pt>
                <c:pt idx="352">
                  <c:v>141.85</c:v>
                </c:pt>
                <c:pt idx="353">
                  <c:v>142.35</c:v>
                </c:pt>
                <c:pt idx="354">
                  <c:v>142.85</c:v>
                </c:pt>
                <c:pt idx="355">
                  <c:v>143.35</c:v>
                </c:pt>
                <c:pt idx="356">
                  <c:v>143.85</c:v>
                </c:pt>
                <c:pt idx="357">
                  <c:v>144.35</c:v>
                </c:pt>
                <c:pt idx="358">
                  <c:v>144.85</c:v>
                </c:pt>
                <c:pt idx="359">
                  <c:v>145.35</c:v>
                </c:pt>
                <c:pt idx="360">
                  <c:v>145.85</c:v>
                </c:pt>
                <c:pt idx="361">
                  <c:v>146.35</c:v>
                </c:pt>
                <c:pt idx="362">
                  <c:v>146.85</c:v>
                </c:pt>
                <c:pt idx="363">
                  <c:v>147.35</c:v>
                </c:pt>
                <c:pt idx="364">
                  <c:v>147.85</c:v>
                </c:pt>
                <c:pt idx="365">
                  <c:v>148.35</c:v>
                </c:pt>
                <c:pt idx="366">
                  <c:v>148.85</c:v>
                </c:pt>
                <c:pt idx="367">
                  <c:v>149.35</c:v>
                </c:pt>
                <c:pt idx="368">
                  <c:v>149.85</c:v>
                </c:pt>
                <c:pt idx="369">
                  <c:v>150.35</c:v>
                </c:pt>
                <c:pt idx="370">
                  <c:v>150.85</c:v>
                </c:pt>
                <c:pt idx="371">
                  <c:v>151.35</c:v>
                </c:pt>
                <c:pt idx="372">
                  <c:v>151.85</c:v>
                </c:pt>
                <c:pt idx="373">
                  <c:v>152.35</c:v>
                </c:pt>
                <c:pt idx="374">
                  <c:v>152.85</c:v>
                </c:pt>
                <c:pt idx="375">
                  <c:v>153.35</c:v>
                </c:pt>
                <c:pt idx="376">
                  <c:v>153.85</c:v>
                </c:pt>
                <c:pt idx="377">
                  <c:v>154.35</c:v>
                </c:pt>
                <c:pt idx="378">
                  <c:v>154.85</c:v>
                </c:pt>
                <c:pt idx="379">
                  <c:v>155.35</c:v>
                </c:pt>
                <c:pt idx="380">
                  <c:v>155.85</c:v>
                </c:pt>
                <c:pt idx="381">
                  <c:v>156.35</c:v>
                </c:pt>
                <c:pt idx="382">
                  <c:v>156.85</c:v>
                </c:pt>
                <c:pt idx="383">
                  <c:v>157.35</c:v>
                </c:pt>
                <c:pt idx="384">
                  <c:v>157.85</c:v>
                </c:pt>
                <c:pt idx="385">
                  <c:v>158.35</c:v>
                </c:pt>
                <c:pt idx="386">
                  <c:v>158.85</c:v>
                </c:pt>
                <c:pt idx="387">
                  <c:v>159.35</c:v>
                </c:pt>
                <c:pt idx="388">
                  <c:v>159.85</c:v>
                </c:pt>
                <c:pt idx="389">
                  <c:v>160.35</c:v>
                </c:pt>
                <c:pt idx="390">
                  <c:v>160.85</c:v>
                </c:pt>
                <c:pt idx="391">
                  <c:v>161.35</c:v>
                </c:pt>
                <c:pt idx="392">
                  <c:v>161.85</c:v>
                </c:pt>
                <c:pt idx="393">
                  <c:v>162.35</c:v>
                </c:pt>
                <c:pt idx="394">
                  <c:v>162.85</c:v>
                </c:pt>
                <c:pt idx="395">
                  <c:v>163.35</c:v>
                </c:pt>
                <c:pt idx="396">
                  <c:v>163.85</c:v>
                </c:pt>
                <c:pt idx="397">
                  <c:v>164.35</c:v>
                </c:pt>
                <c:pt idx="398">
                  <c:v>164.85</c:v>
                </c:pt>
                <c:pt idx="399">
                  <c:v>165.35</c:v>
                </c:pt>
                <c:pt idx="400">
                  <c:v>165.85</c:v>
                </c:pt>
                <c:pt idx="401">
                  <c:v>166.35</c:v>
                </c:pt>
                <c:pt idx="402">
                  <c:v>166.85</c:v>
                </c:pt>
                <c:pt idx="403">
                  <c:v>167.35</c:v>
                </c:pt>
                <c:pt idx="404">
                  <c:v>167.85</c:v>
                </c:pt>
                <c:pt idx="405">
                  <c:v>168.35</c:v>
                </c:pt>
                <c:pt idx="406">
                  <c:v>168.85</c:v>
                </c:pt>
                <c:pt idx="407">
                  <c:v>169.35</c:v>
                </c:pt>
                <c:pt idx="408">
                  <c:v>169.85</c:v>
                </c:pt>
                <c:pt idx="409">
                  <c:v>170.35</c:v>
                </c:pt>
                <c:pt idx="410">
                  <c:v>170.85</c:v>
                </c:pt>
                <c:pt idx="411">
                  <c:v>171.35</c:v>
                </c:pt>
                <c:pt idx="412">
                  <c:v>171.85</c:v>
                </c:pt>
                <c:pt idx="413">
                  <c:v>172.35</c:v>
                </c:pt>
                <c:pt idx="414">
                  <c:v>172.85</c:v>
                </c:pt>
                <c:pt idx="415">
                  <c:v>173.35</c:v>
                </c:pt>
                <c:pt idx="416">
                  <c:v>173.85</c:v>
                </c:pt>
                <c:pt idx="417">
                  <c:v>174.35</c:v>
                </c:pt>
                <c:pt idx="418">
                  <c:v>174.85</c:v>
                </c:pt>
                <c:pt idx="419">
                  <c:v>175.35</c:v>
                </c:pt>
                <c:pt idx="420">
                  <c:v>175.85</c:v>
                </c:pt>
                <c:pt idx="421">
                  <c:v>176</c:v>
                </c:pt>
                <c:pt idx="422">
                  <c:v>176.05</c:v>
                </c:pt>
                <c:pt idx="423">
                  <c:v>176.09</c:v>
                </c:pt>
                <c:pt idx="424">
                  <c:v>176.11</c:v>
                </c:pt>
                <c:pt idx="425">
                  <c:v>176.12</c:v>
                </c:pt>
                <c:pt idx="426">
                  <c:v>176.13</c:v>
                </c:pt>
                <c:pt idx="427">
                  <c:v>176.13</c:v>
                </c:pt>
                <c:pt idx="428">
                  <c:v>176.13</c:v>
                </c:pt>
                <c:pt idx="429">
                  <c:v>176.13</c:v>
                </c:pt>
                <c:pt idx="430">
                  <c:v>176.13</c:v>
                </c:pt>
                <c:pt idx="431">
                  <c:v>176.13</c:v>
                </c:pt>
                <c:pt idx="432">
                  <c:v>176.14</c:v>
                </c:pt>
                <c:pt idx="433">
                  <c:v>176.14</c:v>
                </c:pt>
                <c:pt idx="434">
                  <c:v>176.15</c:v>
                </c:pt>
                <c:pt idx="435">
                  <c:v>176.16</c:v>
                </c:pt>
                <c:pt idx="436">
                  <c:v>176.17</c:v>
                </c:pt>
                <c:pt idx="437">
                  <c:v>176.17</c:v>
                </c:pt>
                <c:pt idx="438">
                  <c:v>176.19</c:v>
                </c:pt>
                <c:pt idx="439">
                  <c:v>176.21</c:v>
                </c:pt>
                <c:pt idx="440">
                  <c:v>176.23</c:v>
                </c:pt>
                <c:pt idx="441">
                  <c:v>176.25</c:v>
                </c:pt>
                <c:pt idx="442">
                  <c:v>176.27</c:v>
                </c:pt>
                <c:pt idx="443">
                  <c:v>176.3</c:v>
                </c:pt>
                <c:pt idx="444">
                  <c:v>176.33</c:v>
                </c:pt>
                <c:pt idx="445">
                  <c:v>176.35</c:v>
                </c:pt>
                <c:pt idx="446">
                  <c:v>176.38</c:v>
                </c:pt>
                <c:pt idx="447">
                  <c:v>176.41</c:v>
                </c:pt>
                <c:pt idx="448">
                  <c:v>176.46</c:v>
                </c:pt>
                <c:pt idx="449">
                  <c:v>176.51</c:v>
                </c:pt>
                <c:pt idx="450">
                  <c:v>176.56</c:v>
                </c:pt>
                <c:pt idx="451">
                  <c:v>176.61</c:v>
                </c:pt>
                <c:pt idx="452">
                  <c:v>176.66</c:v>
                </c:pt>
                <c:pt idx="453">
                  <c:v>176.82</c:v>
                </c:pt>
                <c:pt idx="454">
                  <c:v>176.97</c:v>
                </c:pt>
                <c:pt idx="455">
                  <c:v>177.13</c:v>
                </c:pt>
                <c:pt idx="456">
                  <c:v>177.29</c:v>
                </c:pt>
                <c:pt idx="457">
                  <c:v>177.45</c:v>
                </c:pt>
                <c:pt idx="458">
                  <c:v>177.91</c:v>
                </c:pt>
                <c:pt idx="459">
                  <c:v>178.37</c:v>
                </c:pt>
                <c:pt idx="460">
                  <c:v>178.83</c:v>
                </c:pt>
                <c:pt idx="461">
                  <c:v>179.29</c:v>
                </c:pt>
                <c:pt idx="462">
                  <c:v>179.79</c:v>
                </c:pt>
                <c:pt idx="463">
                  <c:v>180.29</c:v>
                </c:pt>
                <c:pt idx="464">
                  <c:v>180.79</c:v>
                </c:pt>
                <c:pt idx="465">
                  <c:v>181.29</c:v>
                </c:pt>
                <c:pt idx="466">
                  <c:v>181.79</c:v>
                </c:pt>
                <c:pt idx="467">
                  <c:v>182.29</c:v>
                </c:pt>
                <c:pt idx="468">
                  <c:v>182.79</c:v>
                </c:pt>
                <c:pt idx="469">
                  <c:v>183.29</c:v>
                </c:pt>
                <c:pt idx="470">
                  <c:v>183.79</c:v>
                </c:pt>
                <c:pt idx="471">
                  <c:v>184.29</c:v>
                </c:pt>
                <c:pt idx="472">
                  <c:v>184.79</c:v>
                </c:pt>
                <c:pt idx="473">
                  <c:v>185.29</c:v>
                </c:pt>
                <c:pt idx="474">
                  <c:v>185.79</c:v>
                </c:pt>
                <c:pt idx="475">
                  <c:v>186.29</c:v>
                </c:pt>
                <c:pt idx="476">
                  <c:v>186.79</c:v>
                </c:pt>
                <c:pt idx="477">
                  <c:v>187.29</c:v>
                </c:pt>
                <c:pt idx="478">
                  <c:v>187.79</c:v>
                </c:pt>
                <c:pt idx="479">
                  <c:v>188.29</c:v>
                </c:pt>
                <c:pt idx="480">
                  <c:v>188.79</c:v>
                </c:pt>
                <c:pt idx="481">
                  <c:v>189.29</c:v>
                </c:pt>
                <c:pt idx="482">
                  <c:v>189.79</c:v>
                </c:pt>
                <c:pt idx="483">
                  <c:v>190.29</c:v>
                </c:pt>
                <c:pt idx="484">
                  <c:v>190.79</c:v>
                </c:pt>
                <c:pt idx="485">
                  <c:v>191.29</c:v>
                </c:pt>
                <c:pt idx="486">
                  <c:v>191.79</c:v>
                </c:pt>
                <c:pt idx="487">
                  <c:v>192.29</c:v>
                </c:pt>
                <c:pt idx="488">
                  <c:v>192.79</c:v>
                </c:pt>
                <c:pt idx="489">
                  <c:v>193.29</c:v>
                </c:pt>
                <c:pt idx="490">
                  <c:v>193.79</c:v>
                </c:pt>
                <c:pt idx="491">
                  <c:v>194.29</c:v>
                </c:pt>
                <c:pt idx="492">
                  <c:v>194.79</c:v>
                </c:pt>
                <c:pt idx="493">
                  <c:v>195.29</c:v>
                </c:pt>
                <c:pt idx="494">
                  <c:v>195.79</c:v>
                </c:pt>
                <c:pt idx="495">
                  <c:v>196.29</c:v>
                </c:pt>
                <c:pt idx="496">
                  <c:v>196.79</c:v>
                </c:pt>
                <c:pt idx="497">
                  <c:v>197.29</c:v>
                </c:pt>
                <c:pt idx="498">
                  <c:v>197.79</c:v>
                </c:pt>
                <c:pt idx="499">
                  <c:v>198.29</c:v>
                </c:pt>
                <c:pt idx="500">
                  <c:v>198.79</c:v>
                </c:pt>
                <c:pt idx="501">
                  <c:v>199.29</c:v>
                </c:pt>
                <c:pt idx="502">
                  <c:v>199.79</c:v>
                </c:pt>
                <c:pt idx="503">
                  <c:v>200.29</c:v>
                </c:pt>
                <c:pt idx="504">
                  <c:v>200.79</c:v>
                </c:pt>
                <c:pt idx="505">
                  <c:v>201.29</c:v>
                </c:pt>
                <c:pt idx="506">
                  <c:v>201.79</c:v>
                </c:pt>
                <c:pt idx="507">
                  <c:v>202.29</c:v>
                </c:pt>
                <c:pt idx="508">
                  <c:v>202.79</c:v>
                </c:pt>
                <c:pt idx="509">
                  <c:v>203.29</c:v>
                </c:pt>
                <c:pt idx="510">
                  <c:v>203.79</c:v>
                </c:pt>
                <c:pt idx="511">
                  <c:v>204.29</c:v>
                </c:pt>
                <c:pt idx="512">
                  <c:v>204.79</c:v>
                </c:pt>
                <c:pt idx="513">
                  <c:v>205.29</c:v>
                </c:pt>
                <c:pt idx="514">
                  <c:v>205.79</c:v>
                </c:pt>
                <c:pt idx="515">
                  <c:v>206.29</c:v>
                </c:pt>
                <c:pt idx="516">
                  <c:v>206.79</c:v>
                </c:pt>
                <c:pt idx="517">
                  <c:v>207.29</c:v>
                </c:pt>
                <c:pt idx="518">
                  <c:v>207.79</c:v>
                </c:pt>
                <c:pt idx="519">
                  <c:v>208.29</c:v>
                </c:pt>
                <c:pt idx="520">
                  <c:v>208.79</c:v>
                </c:pt>
                <c:pt idx="521">
                  <c:v>209.29</c:v>
                </c:pt>
                <c:pt idx="522">
                  <c:v>209.79</c:v>
                </c:pt>
                <c:pt idx="523">
                  <c:v>210.29</c:v>
                </c:pt>
                <c:pt idx="524">
                  <c:v>210.79</c:v>
                </c:pt>
                <c:pt idx="525">
                  <c:v>211.29</c:v>
                </c:pt>
                <c:pt idx="526">
                  <c:v>211.79</c:v>
                </c:pt>
                <c:pt idx="527">
                  <c:v>212.29</c:v>
                </c:pt>
                <c:pt idx="528">
                  <c:v>212.79</c:v>
                </c:pt>
                <c:pt idx="529">
                  <c:v>213.29</c:v>
                </c:pt>
                <c:pt idx="530">
                  <c:v>213.79</c:v>
                </c:pt>
                <c:pt idx="531">
                  <c:v>214.29</c:v>
                </c:pt>
                <c:pt idx="532">
                  <c:v>214.79</c:v>
                </c:pt>
                <c:pt idx="533">
                  <c:v>215.29</c:v>
                </c:pt>
                <c:pt idx="534">
                  <c:v>215.79</c:v>
                </c:pt>
                <c:pt idx="535">
                  <c:v>216.29</c:v>
                </c:pt>
                <c:pt idx="536">
                  <c:v>216.79</c:v>
                </c:pt>
                <c:pt idx="537">
                  <c:v>217.29</c:v>
                </c:pt>
                <c:pt idx="538">
                  <c:v>217.79</c:v>
                </c:pt>
                <c:pt idx="539">
                  <c:v>218.29</c:v>
                </c:pt>
                <c:pt idx="540">
                  <c:v>218.79</c:v>
                </c:pt>
                <c:pt idx="541">
                  <c:v>219.29</c:v>
                </c:pt>
                <c:pt idx="542">
                  <c:v>219.79</c:v>
                </c:pt>
                <c:pt idx="543">
                  <c:v>220.29</c:v>
                </c:pt>
                <c:pt idx="544">
                  <c:v>220.79</c:v>
                </c:pt>
                <c:pt idx="545">
                  <c:v>221.29</c:v>
                </c:pt>
                <c:pt idx="546">
                  <c:v>221.79</c:v>
                </c:pt>
                <c:pt idx="547">
                  <c:v>222.29</c:v>
                </c:pt>
                <c:pt idx="548">
                  <c:v>222.79</c:v>
                </c:pt>
                <c:pt idx="549">
                  <c:v>223.29</c:v>
                </c:pt>
                <c:pt idx="550">
                  <c:v>223.79</c:v>
                </c:pt>
                <c:pt idx="551">
                  <c:v>224.29</c:v>
                </c:pt>
                <c:pt idx="552">
                  <c:v>224.79</c:v>
                </c:pt>
                <c:pt idx="553">
                  <c:v>225.29</c:v>
                </c:pt>
                <c:pt idx="554">
                  <c:v>225.79</c:v>
                </c:pt>
                <c:pt idx="555">
                  <c:v>226.29</c:v>
                </c:pt>
                <c:pt idx="556">
                  <c:v>226.79</c:v>
                </c:pt>
                <c:pt idx="557">
                  <c:v>227.29</c:v>
                </c:pt>
                <c:pt idx="558">
                  <c:v>227.79</c:v>
                </c:pt>
                <c:pt idx="559">
                  <c:v>228.29</c:v>
                </c:pt>
                <c:pt idx="560">
                  <c:v>228.79</c:v>
                </c:pt>
                <c:pt idx="561">
                  <c:v>229.29</c:v>
                </c:pt>
                <c:pt idx="562">
                  <c:v>229.79</c:v>
                </c:pt>
                <c:pt idx="563">
                  <c:v>230.29</c:v>
                </c:pt>
                <c:pt idx="564">
                  <c:v>230.79</c:v>
                </c:pt>
                <c:pt idx="565">
                  <c:v>231.29</c:v>
                </c:pt>
                <c:pt idx="566">
                  <c:v>231.79</c:v>
                </c:pt>
                <c:pt idx="567">
                  <c:v>232.29</c:v>
                </c:pt>
                <c:pt idx="568">
                  <c:v>232.79</c:v>
                </c:pt>
                <c:pt idx="569">
                  <c:v>233.29</c:v>
                </c:pt>
                <c:pt idx="570">
                  <c:v>233.79</c:v>
                </c:pt>
                <c:pt idx="571">
                  <c:v>234.29</c:v>
                </c:pt>
                <c:pt idx="572">
                  <c:v>234.79</c:v>
                </c:pt>
                <c:pt idx="573">
                  <c:v>235.29</c:v>
                </c:pt>
                <c:pt idx="574">
                  <c:v>235.79</c:v>
                </c:pt>
                <c:pt idx="575">
                  <c:v>236.29</c:v>
                </c:pt>
                <c:pt idx="576">
                  <c:v>236.79</c:v>
                </c:pt>
                <c:pt idx="577">
                  <c:v>237.29</c:v>
                </c:pt>
                <c:pt idx="578">
                  <c:v>237.79</c:v>
                </c:pt>
                <c:pt idx="579">
                  <c:v>238.29</c:v>
                </c:pt>
                <c:pt idx="580">
                  <c:v>238.79</c:v>
                </c:pt>
                <c:pt idx="581">
                  <c:v>239.29</c:v>
                </c:pt>
                <c:pt idx="582">
                  <c:v>239.79</c:v>
                </c:pt>
                <c:pt idx="583">
                  <c:v>240.29</c:v>
                </c:pt>
                <c:pt idx="584">
                  <c:v>240.79</c:v>
                </c:pt>
                <c:pt idx="585">
                  <c:v>241.29</c:v>
                </c:pt>
                <c:pt idx="586">
                  <c:v>241.79</c:v>
                </c:pt>
                <c:pt idx="587">
                  <c:v>242.29</c:v>
                </c:pt>
                <c:pt idx="588">
                  <c:v>242.79</c:v>
                </c:pt>
                <c:pt idx="589">
                  <c:v>243.29</c:v>
                </c:pt>
                <c:pt idx="590">
                  <c:v>243.79</c:v>
                </c:pt>
                <c:pt idx="591">
                  <c:v>244.29</c:v>
                </c:pt>
                <c:pt idx="592">
                  <c:v>244.79</c:v>
                </c:pt>
                <c:pt idx="593">
                  <c:v>245.29</c:v>
                </c:pt>
                <c:pt idx="594">
                  <c:v>245.75</c:v>
                </c:pt>
              </c:numCache>
            </c:numRef>
          </c:xVal>
          <c:yVal>
            <c:numRef>
              <c:f>RunSol!$B$1:$B$595</c:f>
              <c:numCache>
                <c:formatCode>General</c:formatCode>
                <c:ptCount val="595"/>
                <c:pt idx="0">
                  <c:v>0</c:v>
                </c:pt>
                <c:pt idx="1">
                  <c:v>0</c:v>
                </c:pt>
                <c:pt idx="2" formatCode="0.00E+00">
                  <c:v>0</c:v>
                </c:pt>
                <c:pt idx="3">
                  <c:v>1.5116000000000001E-3</c:v>
                </c:pt>
                <c:pt idx="4">
                  <c:v>6.0534999999999999E-3</c:v>
                </c:pt>
                <c:pt idx="5">
                  <c:v>7.7882999999999994E-2</c:v>
                </c:pt>
                <c:pt idx="6">
                  <c:v>0.15010999999999999</c:v>
                </c:pt>
                <c:pt idx="7">
                  <c:v>0.26783000000000001</c:v>
                </c:pt>
                <c:pt idx="8">
                  <c:v>0.41410000000000002</c:v>
                </c:pt>
                <c:pt idx="9">
                  <c:v>0.59048</c:v>
                </c:pt>
                <c:pt idx="10">
                  <c:v>0.85484000000000004</c:v>
                </c:pt>
                <c:pt idx="11">
                  <c:v>1.1676</c:v>
                </c:pt>
                <c:pt idx="12">
                  <c:v>1.5259</c:v>
                </c:pt>
                <c:pt idx="13">
                  <c:v>1.9434</c:v>
                </c:pt>
                <c:pt idx="14">
                  <c:v>2.4068999999999998</c:v>
                </c:pt>
                <c:pt idx="15">
                  <c:v>2.9152999999999998</c:v>
                </c:pt>
                <c:pt idx="16">
                  <c:v>4.2145000000000001</c:v>
                </c:pt>
                <c:pt idx="17">
                  <c:v>5.7403000000000004</c:v>
                </c:pt>
                <c:pt idx="18">
                  <c:v>7.5030000000000001</c:v>
                </c:pt>
                <c:pt idx="19">
                  <c:v>9.5089000000000006</c:v>
                </c:pt>
                <c:pt idx="20">
                  <c:v>15.869</c:v>
                </c:pt>
                <c:pt idx="21">
                  <c:v>23.96</c:v>
                </c:pt>
                <c:pt idx="22">
                  <c:v>33.840000000000003</c:v>
                </c:pt>
                <c:pt idx="23">
                  <c:v>45.566000000000003</c:v>
                </c:pt>
                <c:pt idx="24">
                  <c:v>70.623999999999995</c:v>
                </c:pt>
                <c:pt idx="25">
                  <c:v>101.68</c:v>
                </c:pt>
                <c:pt idx="26">
                  <c:v>138.96</c:v>
                </c:pt>
                <c:pt idx="27">
                  <c:v>182.66</c:v>
                </c:pt>
                <c:pt idx="28">
                  <c:v>232.98</c:v>
                </c:pt>
                <c:pt idx="29">
                  <c:v>290.05</c:v>
                </c:pt>
                <c:pt idx="30">
                  <c:v>385.66</c:v>
                </c:pt>
                <c:pt idx="31">
                  <c:v>495.92</c:v>
                </c:pt>
                <c:pt idx="32">
                  <c:v>620.78</c:v>
                </c:pt>
                <c:pt idx="33">
                  <c:v>760.07</c:v>
                </c:pt>
                <c:pt idx="34">
                  <c:v>913.46</c:v>
                </c:pt>
                <c:pt idx="35">
                  <c:v>1079.3</c:v>
                </c:pt>
                <c:pt idx="36">
                  <c:v>1165.7</c:v>
                </c:pt>
                <c:pt idx="37">
                  <c:v>1221.8</c:v>
                </c:pt>
                <c:pt idx="38">
                  <c:v>1259.4000000000001</c:v>
                </c:pt>
                <c:pt idx="39">
                  <c:v>1297.4000000000001</c:v>
                </c:pt>
                <c:pt idx="40">
                  <c:v>1336</c:v>
                </c:pt>
                <c:pt idx="41">
                  <c:v>1375</c:v>
                </c:pt>
                <c:pt idx="42">
                  <c:v>1404.3</c:v>
                </c:pt>
                <c:pt idx="43">
                  <c:v>1413.1</c:v>
                </c:pt>
                <c:pt idx="44">
                  <c:v>1421.9</c:v>
                </c:pt>
                <c:pt idx="45">
                  <c:v>1430.7</c:v>
                </c:pt>
                <c:pt idx="46">
                  <c:v>1439.5</c:v>
                </c:pt>
                <c:pt idx="47">
                  <c:v>1448.3</c:v>
                </c:pt>
                <c:pt idx="48">
                  <c:v>1459.1</c:v>
                </c:pt>
                <c:pt idx="49">
                  <c:v>1469.8</c:v>
                </c:pt>
                <c:pt idx="50">
                  <c:v>1480.5</c:v>
                </c:pt>
                <c:pt idx="51">
                  <c:v>1587.7</c:v>
                </c:pt>
                <c:pt idx="52">
                  <c:v>1618.9</c:v>
                </c:pt>
                <c:pt idx="53">
                  <c:v>1643.8</c:v>
                </c:pt>
                <c:pt idx="54">
                  <c:v>1668.7</c:v>
                </c:pt>
                <c:pt idx="55">
                  <c:v>1693.5</c:v>
                </c:pt>
                <c:pt idx="56">
                  <c:v>1718.3</c:v>
                </c:pt>
                <c:pt idx="57">
                  <c:v>1781.2</c:v>
                </c:pt>
                <c:pt idx="58">
                  <c:v>1843.7</c:v>
                </c:pt>
                <c:pt idx="59">
                  <c:v>1906</c:v>
                </c:pt>
                <c:pt idx="60">
                  <c:v>2230.1</c:v>
                </c:pt>
                <c:pt idx="61">
                  <c:v>2545.1999999999998</c:v>
                </c:pt>
                <c:pt idx="62">
                  <c:v>2851.4</c:v>
                </c:pt>
                <c:pt idx="63">
                  <c:v>3148.8</c:v>
                </c:pt>
                <c:pt idx="64">
                  <c:v>3543.9</c:v>
                </c:pt>
                <c:pt idx="65">
                  <c:v>3923.7</c:v>
                </c:pt>
                <c:pt idx="66">
                  <c:v>4288.8999999999996</c:v>
                </c:pt>
                <c:pt idx="67">
                  <c:v>4640.1000000000004</c:v>
                </c:pt>
                <c:pt idx="68">
                  <c:v>4977.8999999999996</c:v>
                </c:pt>
                <c:pt idx="69">
                  <c:v>5643.1</c:v>
                </c:pt>
                <c:pt idx="70">
                  <c:v>6256.6</c:v>
                </c:pt>
                <c:pt idx="71">
                  <c:v>6655.1</c:v>
                </c:pt>
                <c:pt idx="72">
                  <c:v>6792</c:v>
                </c:pt>
                <c:pt idx="73">
                  <c:v>6904.9</c:v>
                </c:pt>
                <c:pt idx="74">
                  <c:v>7016</c:v>
                </c:pt>
                <c:pt idx="75">
                  <c:v>7125.5</c:v>
                </c:pt>
                <c:pt idx="76">
                  <c:v>7233.4</c:v>
                </c:pt>
                <c:pt idx="77">
                  <c:v>7339.8</c:v>
                </c:pt>
                <c:pt idx="78">
                  <c:v>7554</c:v>
                </c:pt>
                <c:pt idx="79">
                  <c:v>7762.2</c:v>
                </c:pt>
                <c:pt idx="80">
                  <c:v>7964.7</c:v>
                </c:pt>
                <c:pt idx="81">
                  <c:v>8161.8</c:v>
                </c:pt>
                <c:pt idx="82">
                  <c:v>8577.2999999999993</c:v>
                </c:pt>
                <c:pt idx="83">
                  <c:v>8969.9</c:v>
                </c:pt>
                <c:pt idx="84">
                  <c:v>9341.7000000000007</c:v>
                </c:pt>
                <c:pt idx="85">
                  <c:v>9694.2000000000007</c:v>
                </c:pt>
                <c:pt idx="86">
                  <c:v>10029</c:v>
                </c:pt>
                <c:pt idx="87">
                  <c:v>10366</c:v>
                </c:pt>
                <c:pt idx="88">
                  <c:v>10685</c:v>
                </c:pt>
                <c:pt idx="89">
                  <c:v>10988</c:v>
                </c:pt>
                <c:pt idx="90">
                  <c:v>11275</c:v>
                </c:pt>
                <c:pt idx="91">
                  <c:v>11547</c:v>
                </c:pt>
                <c:pt idx="92">
                  <c:v>11805</c:v>
                </c:pt>
                <c:pt idx="93">
                  <c:v>12050</c:v>
                </c:pt>
                <c:pt idx="94">
                  <c:v>12282</c:v>
                </c:pt>
                <c:pt idx="95">
                  <c:v>12501</c:v>
                </c:pt>
                <c:pt idx="96">
                  <c:v>12708</c:v>
                </c:pt>
                <c:pt idx="97">
                  <c:v>12904</c:v>
                </c:pt>
                <c:pt idx="98">
                  <c:v>13088</c:v>
                </c:pt>
                <c:pt idx="99">
                  <c:v>13262</c:v>
                </c:pt>
                <c:pt idx="100">
                  <c:v>13425</c:v>
                </c:pt>
                <c:pt idx="101">
                  <c:v>13579</c:v>
                </c:pt>
                <c:pt idx="102">
                  <c:v>13722</c:v>
                </c:pt>
                <c:pt idx="103">
                  <c:v>13855</c:v>
                </c:pt>
                <c:pt idx="104">
                  <c:v>13979</c:v>
                </c:pt>
                <c:pt idx="105">
                  <c:v>14094</c:v>
                </c:pt>
                <c:pt idx="106">
                  <c:v>14199</c:v>
                </c:pt>
                <c:pt idx="107">
                  <c:v>14296</c:v>
                </c:pt>
                <c:pt idx="108">
                  <c:v>14384</c:v>
                </c:pt>
                <c:pt idx="109">
                  <c:v>14463</c:v>
                </c:pt>
                <c:pt idx="110">
                  <c:v>14533</c:v>
                </c:pt>
                <c:pt idx="111">
                  <c:v>14595</c:v>
                </c:pt>
                <c:pt idx="112">
                  <c:v>14649</c:v>
                </c:pt>
                <c:pt idx="113">
                  <c:v>14694</c:v>
                </c:pt>
                <c:pt idx="114">
                  <c:v>14732</c:v>
                </c:pt>
                <c:pt idx="115">
                  <c:v>14761</c:v>
                </c:pt>
                <c:pt idx="116">
                  <c:v>14782</c:v>
                </c:pt>
                <c:pt idx="117">
                  <c:v>14795</c:v>
                </c:pt>
                <c:pt idx="118">
                  <c:v>14799</c:v>
                </c:pt>
                <c:pt idx="119">
                  <c:v>14796</c:v>
                </c:pt>
                <c:pt idx="120">
                  <c:v>14785</c:v>
                </c:pt>
                <c:pt idx="121">
                  <c:v>14767</c:v>
                </c:pt>
                <c:pt idx="122">
                  <c:v>14743</c:v>
                </c:pt>
                <c:pt idx="123">
                  <c:v>14713</c:v>
                </c:pt>
                <c:pt idx="124">
                  <c:v>14680</c:v>
                </c:pt>
                <c:pt idx="125">
                  <c:v>14643</c:v>
                </c:pt>
                <c:pt idx="126">
                  <c:v>14604</c:v>
                </c:pt>
                <c:pt idx="127">
                  <c:v>14563</c:v>
                </c:pt>
                <c:pt idx="128">
                  <c:v>14521</c:v>
                </c:pt>
                <c:pt idx="129">
                  <c:v>14478</c:v>
                </c:pt>
                <c:pt idx="130">
                  <c:v>14434</c:v>
                </c:pt>
                <c:pt idx="131">
                  <c:v>14390</c:v>
                </c:pt>
                <c:pt idx="132">
                  <c:v>14346</c:v>
                </c:pt>
                <c:pt idx="133">
                  <c:v>14301</c:v>
                </c:pt>
                <c:pt idx="134">
                  <c:v>14257</c:v>
                </c:pt>
                <c:pt idx="135">
                  <c:v>14212</c:v>
                </c:pt>
                <c:pt idx="136">
                  <c:v>14167</c:v>
                </c:pt>
                <c:pt idx="137">
                  <c:v>14122</c:v>
                </c:pt>
                <c:pt idx="138">
                  <c:v>14076</c:v>
                </c:pt>
                <c:pt idx="139">
                  <c:v>14031</c:v>
                </c:pt>
                <c:pt idx="140">
                  <c:v>13986</c:v>
                </c:pt>
                <c:pt idx="141">
                  <c:v>13941</c:v>
                </c:pt>
                <c:pt idx="142">
                  <c:v>13896</c:v>
                </c:pt>
                <c:pt idx="143">
                  <c:v>13850</c:v>
                </c:pt>
                <c:pt idx="144">
                  <c:v>13805</c:v>
                </c:pt>
                <c:pt idx="145">
                  <c:v>13760</c:v>
                </c:pt>
                <c:pt idx="146">
                  <c:v>13715</c:v>
                </c:pt>
                <c:pt idx="147">
                  <c:v>13669</c:v>
                </c:pt>
                <c:pt idx="148">
                  <c:v>13624</c:v>
                </c:pt>
                <c:pt idx="149">
                  <c:v>13579</c:v>
                </c:pt>
                <c:pt idx="150">
                  <c:v>13534</c:v>
                </c:pt>
                <c:pt idx="151">
                  <c:v>13488</c:v>
                </c:pt>
                <c:pt idx="152">
                  <c:v>13443</c:v>
                </c:pt>
                <c:pt idx="153">
                  <c:v>13398</c:v>
                </c:pt>
                <c:pt idx="154">
                  <c:v>13352</c:v>
                </c:pt>
                <c:pt idx="155">
                  <c:v>13307</c:v>
                </c:pt>
                <c:pt idx="156">
                  <c:v>13262</c:v>
                </c:pt>
                <c:pt idx="157">
                  <c:v>13216</c:v>
                </c:pt>
                <c:pt idx="158">
                  <c:v>13171</c:v>
                </c:pt>
                <c:pt idx="159">
                  <c:v>13126</c:v>
                </c:pt>
                <c:pt idx="160">
                  <c:v>13080</c:v>
                </c:pt>
                <c:pt idx="161">
                  <c:v>13035</c:v>
                </c:pt>
                <c:pt idx="162">
                  <c:v>12989</c:v>
                </c:pt>
                <c:pt idx="163">
                  <c:v>12944</c:v>
                </c:pt>
                <c:pt idx="164">
                  <c:v>12899</c:v>
                </c:pt>
                <c:pt idx="165">
                  <c:v>12853</c:v>
                </c:pt>
                <c:pt idx="166">
                  <c:v>12808</c:v>
                </c:pt>
                <c:pt idx="167">
                  <c:v>12762</c:v>
                </c:pt>
                <c:pt idx="168">
                  <c:v>12717</c:v>
                </c:pt>
                <c:pt idx="169">
                  <c:v>12672</c:v>
                </c:pt>
                <c:pt idx="170">
                  <c:v>12626</c:v>
                </c:pt>
                <c:pt idx="171">
                  <c:v>12581</c:v>
                </c:pt>
                <c:pt idx="172">
                  <c:v>12535</c:v>
                </c:pt>
                <c:pt idx="173">
                  <c:v>12490</c:v>
                </c:pt>
                <c:pt idx="174">
                  <c:v>12444</c:v>
                </c:pt>
                <c:pt idx="175">
                  <c:v>12399</c:v>
                </c:pt>
                <c:pt idx="176">
                  <c:v>12353</c:v>
                </c:pt>
                <c:pt idx="177">
                  <c:v>12308</c:v>
                </c:pt>
                <c:pt idx="178">
                  <c:v>12262</c:v>
                </c:pt>
                <c:pt idx="179">
                  <c:v>12217</c:v>
                </c:pt>
                <c:pt idx="180">
                  <c:v>12171</c:v>
                </c:pt>
                <c:pt idx="181">
                  <c:v>12126</c:v>
                </c:pt>
                <c:pt idx="182">
                  <c:v>12080</c:v>
                </c:pt>
                <c:pt idx="183">
                  <c:v>12035</c:v>
                </c:pt>
                <c:pt idx="184">
                  <c:v>11989</c:v>
                </c:pt>
                <c:pt idx="185">
                  <c:v>11943</c:v>
                </c:pt>
                <c:pt idx="186">
                  <c:v>11898</c:v>
                </c:pt>
                <c:pt idx="187">
                  <c:v>11852</c:v>
                </c:pt>
                <c:pt idx="188">
                  <c:v>11807</c:v>
                </c:pt>
                <c:pt idx="189">
                  <c:v>11761</c:v>
                </c:pt>
                <c:pt idx="190">
                  <c:v>11716</c:v>
                </c:pt>
                <c:pt idx="191">
                  <c:v>11670</c:v>
                </c:pt>
                <c:pt idx="192">
                  <c:v>11624</c:v>
                </c:pt>
                <c:pt idx="193">
                  <c:v>11579</c:v>
                </c:pt>
                <c:pt idx="194">
                  <c:v>11533</c:v>
                </c:pt>
                <c:pt idx="195">
                  <c:v>11487</c:v>
                </c:pt>
                <c:pt idx="196">
                  <c:v>11442</c:v>
                </c:pt>
                <c:pt idx="197">
                  <c:v>11396</c:v>
                </c:pt>
                <c:pt idx="198">
                  <c:v>11350</c:v>
                </c:pt>
                <c:pt idx="199">
                  <c:v>11305</c:v>
                </c:pt>
                <c:pt idx="200">
                  <c:v>11259</c:v>
                </c:pt>
                <c:pt idx="201">
                  <c:v>11213</c:v>
                </c:pt>
                <c:pt idx="202">
                  <c:v>11168</c:v>
                </c:pt>
                <c:pt idx="203">
                  <c:v>11122</c:v>
                </c:pt>
                <c:pt idx="204">
                  <c:v>11076</c:v>
                </c:pt>
                <c:pt idx="205">
                  <c:v>11031</c:v>
                </c:pt>
                <c:pt idx="206">
                  <c:v>10985</c:v>
                </c:pt>
                <c:pt idx="207">
                  <c:v>10939</c:v>
                </c:pt>
                <c:pt idx="208">
                  <c:v>10893</c:v>
                </c:pt>
                <c:pt idx="209">
                  <c:v>10848</c:v>
                </c:pt>
                <c:pt idx="210">
                  <c:v>10802</c:v>
                </c:pt>
                <c:pt idx="211">
                  <c:v>10756</c:v>
                </c:pt>
                <c:pt idx="212">
                  <c:v>10710</c:v>
                </c:pt>
                <c:pt idx="213">
                  <c:v>10665</c:v>
                </c:pt>
                <c:pt idx="214">
                  <c:v>10619</c:v>
                </c:pt>
                <c:pt idx="215">
                  <c:v>10573</c:v>
                </c:pt>
                <c:pt idx="216">
                  <c:v>10527</c:v>
                </c:pt>
                <c:pt idx="217">
                  <c:v>10482</c:v>
                </c:pt>
                <c:pt idx="218">
                  <c:v>10436</c:v>
                </c:pt>
                <c:pt idx="219">
                  <c:v>10390</c:v>
                </c:pt>
                <c:pt idx="220">
                  <c:v>10344</c:v>
                </c:pt>
                <c:pt idx="221">
                  <c:v>10298</c:v>
                </c:pt>
                <c:pt idx="222">
                  <c:v>10252</c:v>
                </c:pt>
                <c:pt idx="223">
                  <c:v>10207</c:v>
                </c:pt>
                <c:pt idx="224">
                  <c:v>10161</c:v>
                </c:pt>
                <c:pt idx="225">
                  <c:v>10115</c:v>
                </c:pt>
                <c:pt idx="226">
                  <c:v>10069</c:v>
                </c:pt>
                <c:pt idx="227">
                  <c:v>10023</c:v>
                </c:pt>
                <c:pt idx="228">
                  <c:v>9977.2000000000007</c:v>
                </c:pt>
                <c:pt idx="229">
                  <c:v>9931.2999999999993</c:v>
                </c:pt>
                <c:pt idx="230">
                  <c:v>9885.4</c:v>
                </c:pt>
                <c:pt idx="231">
                  <c:v>9839.5</c:v>
                </c:pt>
                <c:pt idx="232">
                  <c:v>9793.6</c:v>
                </c:pt>
                <c:pt idx="233">
                  <c:v>9747.6</c:v>
                </c:pt>
                <c:pt idx="234">
                  <c:v>9701.7000000000007</c:v>
                </c:pt>
                <c:pt idx="235">
                  <c:v>9655.7999999999993</c:v>
                </c:pt>
                <c:pt idx="236">
                  <c:v>9609.7999999999993</c:v>
                </c:pt>
                <c:pt idx="237">
                  <c:v>9563.7999999999993</c:v>
                </c:pt>
                <c:pt idx="238">
                  <c:v>9517.9</c:v>
                </c:pt>
                <c:pt idx="239">
                  <c:v>9471.9</c:v>
                </c:pt>
                <c:pt idx="240">
                  <c:v>9425.9</c:v>
                </c:pt>
                <c:pt idx="241">
                  <c:v>9380</c:v>
                </c:pt>
                <c:pt idx="242">
                  <c:v>9334</c:v>
                </c:pt>
                <c:pt idx="243">
                  <c:v>9288</c:v>
                </c:pt>
                <c:pt idx="244">
                  <c:v>9242</c:v>
                </c:pt>
                <c:pt idx="245">
                  <c:v>9195.9</c:v>
                </c:pt>
                <c:pt idx="246">
                  <c:v>9149.9</c:v>
                </c:pt>
                <c:pt idx="247">
                  <c:v>9103.9</c:v>
                </c:pt>
                <c:pt idx="248">
                  <c:v>9057.7999999999993</c:v>
                </c:pt>
                <c:pt idx="249">
                  <c:v>9011.7999999999993</c:v>
                </c:pt>
                <c:pt idx="250">
                  <c:v>8965.7000000000007</c:v>
                </c:pt>
                <c:pt idx="251">
                  <c:v>8919.7000000000007</c:v>
                </c:pt>
                <c:pt idx="252">
                  <c:v>8873.6</c:v>
                </c:pt>
                <c:pt idx="253">
                  <c:v>8827.5</c:v>
                </c:pt>
                <c:pt idx="254">
                  <c:v>8781.5</c:v>
                </c:pt>
                <c:pt idx="255">
                  <c:v>8735.4</c:v>
                </c:pt>
                <c:pt idx="256">
                  <c:v>8689.2999999999993</c:v>
                </c:pt>
                <c:pt idx="257">
                  <c:v>8643.2000000000007</c:v>
                </c:pt>
                <c:pt idx="258">
                  <c:v>8597</c:v>
                </c:pt>
                <c:pt idx="259">
                  <c:v>8550.9</c:v>
                </c:pt>
                <c:pt idx="260">
                  <c:v>8504.7999999999993</c:v>
                </c:pt>
                <c:pt idx="261">
                  <c:v>8458.7000000000007</c:v>
                </c:pt>
                <c:pt idx="262">
                  <c:v>8412.5</c:v>
                </c:pt>
                <c:pt idx="263">
                  <c:v>8366.4</c:v>
                </c:pt>
                <c:pt idx="264">
                  <c:v>8320.2000000000007</c:v>
                </c:pt>
                <c:pt idx="265">
                  <c:v>8274</c:v>
                </c:pt>
                <c:pt idx="266">
                  <c:v>8227.9</c:v>
                </c:pt>
                <c:pt idx="267">
                  <c:v>8181.7</c:v>
                </c:pt>
                <c:pt idx="268">
                  <c:v>8135.5</c:v>
                </c:pt>
                <c:pt idx="269">
                  <c:v>8089.3</c:v>
                </c:pt>
                <c:pt idx="270">
                  <c:v>8043.1</c:v>
                </c:pt>
                <c:pt idx="271">
                  <c:v>7996.9</c:v>
                </c:pt>
                <c:pt idx="272">
                  <c:v>7950.6</c:v>
                </c:pt>
                <c:pt idx="273">
                  <c:v>7904.4</c:v>
                </c:pt>
                <c:pt idx="274">
                  <c:v>7858.2</c:v>
                </c:pt>
                <c:pt idx="275">
                  <c:v>7811.9</c:v>
                </c:pt>
                <c:pt idx="276">
                  <c:v>7765.7</c:v>
                </c:pt>
                <c:pt idx="277">
                  <c:v>7719.4</c:v>
                </c:pt>
                <c:pt idx="278">
                  <c:v>7673.2</c:v>
                </c:pt>
                <c:pt idx="279">
                  <c:v>7626.9</c:v>
                </c:pt>
                <c:pt idx="280">
                  <c:v>7580.6</c:v>
                </c:pt>
                <c:pt idx="281">
                  <c:v>7534.3</c:v>
                </c:pt>
                <c:pt idx="282">
                  <c:v>7488</c:v>
                </c:pt>
                <c:pt idx="283">
                  <c:v>7441.7</c:v>
                </c:pt>
                <c:pt idx="284">
                  <c:v>7395.4</c:v>
                </c:pt>
                <c:pt idx="285">
                  <c:v>7349.1</c:v>
                </c:pt>
                <c:pt idx="286">
                  <c:v>7302.8</c:v>
                </c:pt>
                <c:pt idx="287">
                  <c:v>7256.4</c:v>
                </c:pt>
                <c:pt idx="288">
                  <c:v>7210.1</c:v>
                </c:pt>
                <c:pt idx="289">
                  <c:v>7163.7</c:v>
                </c:pt>
                <c:pt idx="290">
                  <c:v>7117.4</c:v>
                </c:pt>
                <c:pt idx="291">
                  <c:v>7071</c:v>
                </c:pt>
                <c:pt idx="292">
                  <c:v>7024.6</c:v>
                </c:pt>
                <c:pt idx="293">
                  <c:v>6978.3</c:v>
                </c:pt>
                <c:pt idx="294">
                  <c:v>6931.9</c:v>
                </c:pt>
                <c:pt idx="295">
                  <c:v>6885.5</c:v>
                </c:pt>
                <c:pt idx="296">
                  <c:v>6839.1</c:v>
                </c:pt>
                <c:pt idx="297">
                  <c:v>6792.7</c:v>
                </c:pt>
                <c:pt idx="298">
                  <c:v>6746.2</c:v>
                </c:pt>
                <c:pt idx="299">
                  <c:v>6699.8</c:v>
                </c:pt>
                <c:pt idx="300">
                  <c:v>6653.4</c:v>
                </c:pt>
                <c:pt idx="301">
                  <c:v>6606.9</c:v>
                </c:pt>
                <c:pt idx="302">
                  <c:v>6560.5</c:v>
                </c:pt>
                <c:pt idx="303">
                  <c:v>6514</c:v>
                </c:pt>
                <c:pt idx="304">
                  <c:v>6467.6</c:v>
                </c:pt>
                <c:pt idx="305">
                  <c:v>6421.1</c:v>
                </c:pt>
                <c:pt idx="306">
                  <c:v>6374.6</c:v>
                </c:pt>
                <c:pt idx="307">
                  <c:v>6328.1</c:v>
                </c:pt>
                <c:pt idx="308">
                  <c:v>6281.7</c:v>
                </c:pt>
                <c:pt idx="309">
                  <c:v>6235.2</c:v>
                </c:pt>
                <c:pt idx="310">
                  <c:v>6188.6</c:v>
                </c:pt>
                <c:pt idx="311">
                  <c:v>6142.1</c:v>
                </c:pt>
                <c:pt idx="312">
                  <c:v>6095.6</c:v>
                </c:pt>
                <c:pt idx="313">
                  <c:v>6049.1</c:v>
                </c:pt>
                <c:pt idx="314">
                  <c:v>6002.5</c:v>
                </c:pt>
                <c:pt idx="315">
                  <c:v>5956</c:v>
                </c:pt>
                <c:pt idx="316">
                  <c:v>5909.4</c:v>
                </c:pt>
                <c:pt idx="317">
                  <c:v>5862.9</c:v>
                </c:pt>
                <c:pt idx="318">
                  <c:v>5816.3</c:v>
                </c:pt>
                <c:pt idx="319">
                  <c:v>5769.7</c:v>
                </c:pt>
                <c:pt idx="320">
                  <c:v>5723.1</c:v>
                </c:pt>
                <c:pt idx="321">
                  <c:v>5676.6</c:v>
                </c:pt>
                <c:pt idx="322">
                  <c:v>5630</c:v>
                </c:pt>
                <c:pt idx="323">
                  <c:v>5583.3</c:v>
                </c:pt>
                <c:pt idx="324">
                  <c:v>5536.7</c:v>
                </c:pt>
                <c:pt idx="325">
                  <c:v>5490.1</c:v>
                </c:pt>
                <c:pt idx="326">
                  <c:v>5443.5</c:v>
                </c:pt>
                <c:pt idx="327">
                  <c:v>5396.8</c:v>
                </c:pt>
                <c:pt idx="328">
                  <c:v>5350.2</c:v>
                </c:pt>
                <c:pt idx="329">
                  <c:v>5303.5</c:v>
                </c:pt>
                <c:pt idx="330">
                  <c:v>5256.9</c:v>
                </c:pt>
                <c:pt idx="331">
                  <c:v>5210.2</c:v>
                </c:pt>
                <c:pt idx="332">
                  <c:v>5163.5</c:v>
                </c:pt>
                <c:pt idx="333">
                  <c:v>5116.8999999999996</c:v>
                </c:pt>
                <c:pt idx="334">
                  <c:v>5070.2</c:v>
                </c:pt>
                <c:pt idx="335">
                  <c:v>5023.5</c:v>
                </c:pt>
                <c:pt idx="336">
                  <c:v>4976.8</c:v>
                </c:pt>
                <c:pt idx="337">
                  <c:v>4930</c:v>
                </c:pt>
                <c:pt idx="338">
                  <c:v>4883.3</c:v>
                </c:pt>
                <c:pt idx="339">
                  <c:v>4836.6000000000004</c:v>
                </c:pt>
                <c:pt idx="340">
                  <c:v>4789.8999999999996</c:v>
                </c:pt>
                <c:pt idx="341">
                  <c:v>4743.1000000000004</c:v>
                </c:pt>
                <c:pt idx="342">
                  <c:v>4696.3999999999996</c:v>
                </c:pt>
                <c:pt idx="343">
                  <c:v>4649.6000000000004</c:v>
                </c:pt>
                <c:pt idx="344">
                  <c:v>4602.8</c:v>
                </c:pt>
                <c:pt idx="345">
                  <c:v>4556.1000000000004</c:v>
                </c:pt>
                <c:pt idx="346">
                  <c:v>4509.3</c:v>
                </c:pt>
                <c:pt idx="347">
                  <c:v>4462.5</c:v>
                </c:pt>
                <c:pt idx="348">
                  <c:v>4415.7</c:v>
                </c:pt>
                <c:pt idx="349">
                  <c:v>4368.8999999999996</c:v>
                </c:pt>
                <c:pt idx="350">
                  <c:v>4322.1000000000004</c:v>
                </c:pt>
                <c:pt idx="351">
                  <c:v>4275.3</c:v>
                </c:pt>
                <c:pt idx="352">
                  <c:v>4228.3999999999996</c:v>
                </c:pt>
                <c:pt idx="353">
                  <c:v>4181.6000000000004</c:v>
                </c:pt>
                <c:pt idx="354">
                  <c:v>4134.8</c:v>
                </c:pt>
                <c:pt idx="355">
                  <c:v>4087.9</c:v>
                </c:pt>
                <c:pt idx="356">
                  <c:v>4041.1</c:v>
                </c:pt>
                <c:pt idx="357">
                  <c:v>3994.2</c:v>
                </c:pt>
                <c:pt idx="358">
                  <c:v>3947.3</c:v>
                </c:pt>
                <c:pt idx="359">
                  <c:v>3900.4</c:v>
                </c:pt>
                <c:pt idx="360">
                  <c:v>3853.6</c:v>
                </c:pt>
                <c:pt idx="361">
                  <c:v>3806.7</c:v>
                </c:pt>
                <c:pt idx="362">
                  <c:v>3759.8</c:v>
                </c:pt>
                <c:pt idx="363">
                  <c:v>3712.8</c:v>
                </c:pt>
                <c:pt idx="364">
                  <c:v>3665.9</c:v>
                </c:pt>
                <c:pt idx="365">
                  <c:v>3619</c:v>
                </c:pt>
                <c:pt idx="366">
                  <c:v>3572.1</c:v>
                </c:pt>
                <c:pt idx="367">
                  <c:v>3525.1</c:v>
                </c:pt>
                <c:pt idx="368">
                  <c:v>3478.2</c:v>
                </c:pt>
                <c:pt idx="369">
                  <c:v>3431.2</c:v>
                </c:pt>
                <c:pt idx="370">
                  <c:v>3384.3</c:v>
                </c:pt>
                <c:pt idx="371">
                  <c:v>3337.3</c:v>
                </c:pt>
                <c:pt idx="372">
                  <c:v>3290.3</c:v>
                </c:pt>
                <c:pt idx="373">
                  <c:v>3243.3</c:v>
                </c:pt>
                <c:pt idx="374">
                  <c:v>3196.3</c:v>
                </c:pt>
                <c:pt idx="375">
                  <c:v>3149.3</c:v>
                </c:pt>
                <c:pt idx="376">
                  <c:v>3102.3</c:v>
                </c:pt>
                <c:pt idx="377">
                  <c:v>3055.3</c:v>
                </c:pt>
                <c:pt idx="378">
                  <c:v>3008.3</c:v>
                </c:pt>
                <c:pt idx="379">
                  <c:v>2961.3</c:v>
                </c:pt>
                <c:pt idx="380">
                  <c:v>2914.2</c:v>
                </c:pt>
                <c:pt idx="381">
                  <c:v>2867.2</c:v>
                </c:pt>
                <c:pt idx="382">
                  <c:v>2820.1</c:v>
                </c:pt>
                <c:pt idx="383">
                  <c:v>2773</c:v>
                </c:pt>
                <c:pt idx="384">
                  <c:v>2726</c:v>
                </c:pt>
                <c:pt idx="385">
                  <c:v>2678.9</c:v>
                </c:pt>
                <c:pt idx="386">
                  <c:v>2631.8</c:v>
                </c:pt>
                <c:pt idx="387">
                  <c:v>2584.6999999999998</c:v>
                </c:pt>
                <c:pt idx="388">
                  <c:v>2537.6</c:v>
                </c:pt>
                <c:pt idx="389">
                  <c:v>2490.5</c:v>
                </c:pt>
                <c:pt idx="390">
                  <c:v>2443.4</c:v>
                </c:pt>
                <c:pt idx="391">
                  <c:v>2396.3000000000002</c:v>
                </c:pt>
                <c:pt idx="392">
                  <c:v>2349.1999999999998</c:v>
                </c:pt>
                <c:pt idx="393">
                  <c:v>2302</c:v>
                </c:pt>
                <c:pt idx="394">
                  <c:v>2254.9</c:v>
                </c:pt>
                <c:pt idx="395">
                  <c:v>2207.6999999999998</c:v>
                </c:pt>
                <c:pt idx="396">
                  <c:v>2160.6</c:v>
                </c:pt>
                <c:pt idx="397">
                  <c:v>2113.4</c:v>
                </c:pt>
                <c:pt idx="398">
                  <c:v>2066.1999999999998</c:v>
                </c:pt>
                <c:pt idx="399">
                  <c:v>2019</c:v>
                </c:pt>
                <c:pt idx="400">
                  <c:v>1971.8</c:v>
                </c:pt>
                <c:pt idx="401">
                  <c:v>1924.6</c:v>
                </c:pt>
                <c:pt idx="402">
                  <c:v>1877.4</c:v>
                </c:pt>
                <c:pt idx="403">
                  <c:v>1830.2</c:v>
                </c:pt>
                <c:pt idx="404">
                  <c:v>1783</c:v>
                </c:pt>
                <c:pt idx="405">
                  <c:v>1735.8</c:v>
                </c:pt>
                <c:pt idx="406">
                  <c:v>1688.5</c:v>
                </c:pt>
                <c:pt idx="407">
                  <c:v>1641.3</c:v>
                </c:pt>
                <c:pt idx="408">
                  <c:v>1594</c:v>
                </c:pt>
                <c:pt idx="409">
                  <c:v>1546.8</c:v>
                </c:pt>
                <c:pt idx="410">
                  <c:v>1499.5</c:v>
                </c:pt>
                <c:pt idx="411">
                  <c:v>1452.2</c:v>
                </c:pt>
                <c:pt idx="412">
                  <c:v>1405</c:v>
                </c:pt>
                <c:pt idx="413">
                  <c:v>1357.7</c:v>
                </c:pt>
                <c:pt idx="414">
                  <c:v>1310.4000000000001</c:v>
                </c:pt>
                <c:pt idx="415">
                  <c:v>1263.0999999999999</c:v>
                </c:pt>
                <c:pt idx="416">
                  <c:v>1215.8</c:v>
                </c:pt>
                <c:pt idx="417">
                  <c:v>1168.4000000000001</c:v>
                </c:pt>
                <c:pt idx="418">
                  <c:v>1121.0999999999999</c:v>
                </c:pt>
                <c:pt idx="419">
                  <c:v>1073.8</c:v>
                </c:pt>
                <c:pt idx="420">
                  <c:v>1026.4000000000001</c:v>
                </c:pt>
                <c:pt idx="421">
                  <c:v>1012.2</c:v>
                </c:pt>
                <c:pt idx="422">
                  <c:v>1008</c:v>
                </c:pt>
                <c:pt idx="423">
                  <c:v>1003.7</c:v>
                </c:pt>
                <c:pt idx="424">
                  <c:v>1002.4</c:v>
                </c:pt>
                <c:pt idx="425">
                  <c:v>1001.1</c:v>
                </c:pt>
                <c:pt idx="426">
                  <c:v>1000.7</c:v>
                </c:pt>
                <c:pt idx="427">
                  <c:v>1000.6</c:v>
                </c:pt>
                <c:pt idx="428">
                  <c:v>1000.5</c:v>
                </c:pt>
                <c:pt idx="429">
                  <c:v>1000.5</c:v>
                </c:pt>
                <c:pt idx="430">
                  <c:v>1000.4</c:v>
                </c:pt>
                <c:pt idx="431">
                  <c:v>1000</c:v>
                </c:pt>
                <c:pt idx="432">
                  <c:v>999.64</c:v>
                </c:pt>
                <c:pt idx="433">
                  <c:v>999.29</c:v>
                </c:pt>
                <c:pt idx="434">
                  <c:v>998.75</c:v>
                </c:pt>
                <c:pt idx="435">
                  <c:v>998.25</c:v>
                </c:pt>
                <c:pt idx="436">
                  <c:v>997.78</c:v>
                </c:pt>
                <c:pt idx="437">
                  <c:v>997.34</c:v>
                </c:pt>
                <c:pt idx="438">
                  <c:v>996.26</c:v>
                </c:pt>
                <c:pt idx="439">
                  <c:v>995.33</c:v>
                </c:pt>
                <c:pt idx="440">
                  <c:v>994.51</c:v>
                </c:pt>
                <c:pt idx="441">
                  <c:v>993.76</c:v>
                </c:pt>
                <c:pt idx="442">
                  <c:v>993.09</c:v>
                </c:pt>
                <c:pt idx="443">
                  <c:v>992.29</c:v>
                </c:pt>
                <c:pt idx="444">
                  <c:v>991.56</c:v>
                </c:pt>
                <c:pt idx="445">
                  <c:v>990.89</c:v>
                </c:pt>
                <c:pt idx="446">
                  <c:v>990.26</c:v>
                </c:pt>
                <c:pt idx="447">
                  <c:v>989.67</c:v>
                </c:pt>
                <c:pt idx="448">
                  <c:v>988.62</c:v>
                </c:pt>
                <c:pt idx="449">
                  <c:v>987.64</c:v>
                </c:pt>
                <c:pt idx="450">
                  <c:v>986.73</c:v>
                </c:pt>
                <c:pt idx="451">
                  <c:v>985.86</c:v>
                </c:pt>
                <c:pt idx="452">
                  <c:v>985.02</c:v>
                </c:pt>
                <c:pt idx="453">
                  <c:v>982.54</c:v>
                </c:pt>
                <c:pt idx="454">
                  <c:v>980.18</c:v>
                </c:pt>
                <c:pt idx="455">
                  <c:v>977.86</c:v>
                </c:pt>
                <c:pt idx="456">
                  <c:v>975.57</c:v>
                </c:pt>
                <c:pt idx="457">
                  <c:v>973.3</c:v>
                </c:pt>
                <c:pt idx="458">
                  <c:v>966.73</c:v>
                </c:pt>
                <c:pt idx="459">
                  <c:v>960.19</c:v>
                </c:pt>
                <c:pt idx="460">
                  <c:v>953.65</c:v>
                </c:pt>
                <c:pt idx="461">
                  <c:v>947.11</c:v>
                </c:pt>
                <c:pt idx="462">
                  <c:v>940</c:v>
                </c:pt>
                <c:pt idx="463">
                  <c:v>932.89</c:v>
                </c:pt>
                <c:pt idx="464">
                  <c:v>925.77</c:v>
                </c:pt>
                <c:pt idx="465">
                  <c:v>918.66</c:v>
                </c:pt>
                <c:pt idx="466">
                  <c:v>911.54</c:v>
                </c:pt>
                <c:pt idx="467">
                  <c:v>904.43</c:v>
                </c:pt>
                <c:pt idx="468">
                  <c:v>897.31</c:v>
                </c:pt>
                <c:pt idx="469">
                  <c:v>890.2</c:v>
                </c:pt>
                <c:pt idx="470">
                  <c:v>883.08</c:v>
                </c:pt>
                <c:pt idx="471">
                  <c:v>875.97</c:v>
                </c:pt>
                <c:pt idx="472">
                  <c:v>868.85</c:v>
                </c:pt>
                <c:pt idx="473">
                  <c:v>861.74</c:v>
                </c:pt>
                <c:pt idx="474">
                  <c:v>854.62</c:v>
                </c:pt>
                <c:pt idx="475">
                  <c:v>847.5</c:v>
                </c:pt>
                <c:pt idx="476">
                  <c:v>840.39</c:v>
                </c:pt>
                <c:pt idx="477">
                  <c:v>833.27</c:v>
                </c:pt>
                <c:pt idx="478">
                  <c:v>826.15</c:v>
                </c:pt>
                <c:pt idx="479">
                  <c:v>819.04</c:v>
                </c:pt>
                <c:pt idx="480">
                  <c:v>811.92</c:v>
                </c:pt>
                <c:pt idx="481">
                  <c:v>804.8</c:v>
                </c:pt>
                <c:pt idx="482">
                  <c:v>797.68</c:v>
                </c:pt>
                <c:pt idx="483">
                  <c:v>790.57</c:v>
                </c:pt>
                <c:pt idx="484">
                  <c:v>783.45</c:v>
                </c:pt>
                <c:pt idx="485">
                  <c:v>776.33</c:v>
                </c:pt>
                <c:pt idx="486">
                  <c:v>769.21</c:v>
                </c:pt>
                <c:pt idx="487">
                  <c:v>762.09</c:v>
                </c:pt>
                <c:pt idx="488">
                  <c:v>754.97</c:v>
                </c:pt>
                <c:pt idx="489">
                  <c:v>747.85</c:v>
                </c:pt>
                <c:pt idx="490">
                  <c:v>740.74</c:v>
                </c:pt>
                <c:pt idx="491">
                  <c:v>733.62</c:v>
                </c:pt>
                <c:pt idx="492">
                  <c:v>726.5</c:v>
                </c:pt>
                <c:pt idx="493">
                  <c:v>719.38</c:v>
                </c:pt>
                <c:pt idx="494">
                  <c:v>712.26</c:v>
                </c:pt>
                <c:pt idx="495">
                  <c:v>705.14</c:v>
                </c:pt>
                <c:pt idx="496">
                  <c:v>698.02</c:v>
                </c:pt>
                <c:pt idx="497">
                  <c:v>690.9</c:v>
                </c:pt>
                <c:pt idx="498">
                  <c:v>683.78</c:v>
                </c:pt>
                <c:pt idx="499">
                  <c:v>676.66</c:v>
                </c:pt>
                <c:pt idx="500">
                  <c:v>669.54</c:v>
                </c:pt>
                <c:pt idx="501">
                  <c:v>662.42</c:v>
                </c:pt>
                <c:pt idx="502">
                  <c:v>655.29</c:v>
                </c:pt>
                <c:pt idx="503">
                  <c:v>648.16999999999996</c:v>
                </c:pt>
                <c:pt idx="504">
                  <c:v>641.04999999999995</c:v>
                </c:pt>
                <c:pt idx="505">
                  <c:v>633.92999999999995</c:v>
                </c:pt>
                <c:pt idx="506">
                  <c:v>626.80999999999995</c:v>
                </c:pt>
                <c:pt idx="507">
                  <c:v>619.69000000000005</c:v>
                </c:pt>
                <c:pt idx="508">
                  <c:v>612.55999999999995</c:v>
                </c:pt>
                <c:pt idx="509">
                  <c:v>605.44000000000005</c:v>
                </c:pt>
                <c:pt idx="510">
                  <c:v>598.32000000000005</c:v>
                </c:pt>
                <c:pt idx="511">
                  <c:v>591.20000000000005</c:v>
                </c:pt>
                <c:pt idx="512">
                  <c:v>584.07000000000005</c:v>
                </c:pt>
                <c:pt idx="513">
                  <c:v>576.95000000000005</c:v>
                </c:pt>
                <c:pt idx="514">
                  <c:v>569.83000000000004</c:v>
                </c:pt>
                <c:pt idx="515">
                  <c:v>562.70000000000005</c:v>
                </c:pt>
                <c:pt idx="516">
                  <c:v>555.58000000000004</c:v>
                </c:pt>
                <c:pt idx="517">
                  <c:v>548.46</c:v>
                </c:pt>
                <c:pt idx="518">
                  <c:v>541.33000000000004</c:v>
                </c:pt>
                <c:pt idx="519">
                  <c:v>534.21</c:v>
                </c:pt>
                <c:pt idx="520">
                  <c:v>527.09</c:v>
                </c:pt>
                <c:pt idx="521">
                  <c:v>519.96</c:v>
                </c:pt>
                <c:pt idx="522">
                  <c:v>512.84</c:v>
                </c:pt>
                <c:pt idx="523">
                  <c:v>505.71</c:v>
                </c:pt>
                <c:pt idx="524">
                  <c:v>498.59</c:v>
                </c:pt>
                <c:pt idx="525">
                  <c:v>491.46</c:v>
                </c:pt>
                <c:pt idx="526">
                  <c:v>484.34</c:v>
                </c:pt>
                <c:pt idx="527">
                  <c:v>477.21</c:v>
                </c:pt>
                <c:pt idx="528">
                  <c:v>470.09</c:v>
                </c:pt>
                <c:pt idx="529">
                  <c:v>462.96</c:v>
                </c:pt>
                <c:pt idx="530">
                  <c:v>455.83</c:v>
                </c:pt>
                <c:pt idx="531">
                  <c:v>448.71</c:v>
                </c:pt>
                <c:pt idx="532">
                  <c:v>441.58</c:v>
                </c:pt>
                <c:pt idx="533">
                  <c:v>434.46</c:v>
                </c:pt>
                <c:pt idx="534">
                  <c:v>427.33</c:v>
                </c:pt>
                <c:pt idx="535">
                  <c:v>420.2</c:v>
                </c:pt>
                <c:pt idx="536">
                  <c:v>413.08</c:v>
                </c:pt>
                <c:pt idx="537">
                  <c:v>405.95</c:v>
                </c:pt>
                <c:pt idx="538">
                  <c:v>398.82</c:v>
                </c:pt>
                <c:pt idx="539">
                  <c:v>391.69</c:v>
                </c:pt>
                <c:pt idx="540">
                  <c:v>384.57</c:v>
                </c:pt>
                <c:pt idx="541">
                  <c:v>377.44</c:v>
                </c:pt>
                <c:pt idx="542">
                  <c:v>370.31</c:v>
                </c:pt>
                <c:pt idx="543">
                  <c:v>363.18</c:v>
                </c:pt>
                <c:pt idx="544">
                  <c:v>356.05</c:v>
                </c:pt>
                <c:pt idx="545">
                  <c:v>348.93</c:v>
                </c:pt>
                <c:pt idx="546">
                  <c:v>341.8</c:v>
                </c:pt>
                <c:pt idx="547">
                  <c:v>334.67</c:v>
                </c:pt>
                <c:pt idx="548">
                  <c:v>327.54000000000002</c:v>
                </c:pt>
                <c:pt idx="549">
                  <c:v>320.41000000000003</c:v>
                </c:pt>
                <c:pt idx="550">
                  <c:v>313.27999999999997</c:v>
                </c:pt>
                <c:pt idx="551">
                  <c:v>306.14999999999998</c:v>
                </c:pt>
                <c:pt idx="552">
                  <c:v>299.02</c:v>
                </c:pt>
                <c:pt idx="553">
                  <c:v>291.89</c:v>
                </c:pt>
                <c:pt idx="554">
                  <c:v>284.76</c:v>
                </c:pt>
                <c:pt idx="555">
                  <c:v>277.63</c:v>
                </c:pt>
                <c:pt idx="556">
                  <c:v>270.5</c:v>
                </c:pt>
                <c:pt idx="557">
                  <c:v>263.37</c:v>
                </c:pt>
                <c:pt idx="558">
                  <c:v>256.24</c:v>
                </c:pt>
                <c:pt idx="559">
                  <c:v>249.11</c:v>
                </c:pt>
                <c:pt idx="560">
                  <c:v>241.98</c:v>
                </c:pt>
                <c:pt idx="561">
                  <c:v>234.85</c:v>
                </c:pt>
                <c:pt idx="562">
                  <c:v>227.72</c:v>
                </c:pt>
                <c:pt idx="563">
                  <c:v>220.58</c:v>
                </c:pt>
                <c:pt idx="564">
                  <c:v>213.45</c:v>
                </c:pt>
                <c:pt idx="565">
                  <c:v>206.32</c:v>
                </c:pt>
                <c:pt idx="566">
                  <c:v>199.19</c:v>
                </c:pt>
                <c:pt idx="567">
                  <c:v>192.06</c:v>
                </c:pt>
                <c:pt idx="568">
                  <c:v>184.92</c:v>
                </c:pt>
                <c:pt idx="569">
                  <c:v>177.79</c:v>
                </c:pt>
                <c:pt idx="570">
                  <c:v>170.66</c:v>
                </c:pt>
                <c:pt idx="571">
                  <c:v>163.53</c:v>
                </c:pt>
                <c:pt idx="572">
                  <c:v>156.38999999999999</c:v>
                </c:pt>
                <c:pt idx="573">
                  <c:v>149.26</c:v>
                </c:pt>
                <c:pt idx="574">
                  <c:v>142.13</c:v>
                </c:pt>
                <c:pt idx="575">
                  <c:v>134.99</c:v>
                </c:pt>
                <c:pt idx="576">
                  <c:v>127.86</c:v>
                </c:pt>
                <c:pt idx="577">
                  <c:v>120.72</c:v>
                </c:pt>
                <c:pt idx="578">
                  <c:v>113.59</c:v>
                </c:pt>
                <c:pt idx="579">
                  <c:v>106.46</c:v>
                </c:pt>
                <c:pt idx="580">
                  <c:v>99.322000000000003</c:v>
                </c:pt>
                <c:pt idx="581">
                  <c:v>92.186999999999998</c:v>
                </c:pt>
                <c:pt idx="582">
                  <c:v>85.052000000000007</c:v>
                </c:pt>
                <c:pt idx="583">
                  <c:v>77.918000000000006</c:v>
                </c:pt>
                <c:pt idx="584">
                  <c:v>70.781999999999996</c:v>
                </c:pt>
                <c:pt idx="585">
                  <c:v>63.646999999999998</c:v>
                </c:pt>
                <c:pt idx="586">
                  <c:v>56.512</c:v>
                </c:pt>
                <c:pt idx="587">
                  <c:v>49.375999999999998</c:v>
                </c:pt>
                <c:pt idx="588">
                  <c:v>42.24</c:v>
                </c:pt>
                <c:pt idx="589">
                  <c:v>35.103999999999999</c:v>
                </c:pt>
                <c:pt idx="590">
                  <c:v>27.968</c:v>
                </c:pt>
                <c:pt idx="591">
                  <c:v>20.832000000000001</c:v>
                </c:pt>
                <c:pt idx="592">
                  <c:v>13.695</c:v>
                </c:pt>
                <c:pt idx="593">
                  <c:v>6.5587</c:v>
                </c:pt>
                <c:pt idx="594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7996288"/>
        <c:axId val="217994368"/>
      </c:scatterChart>
      <c:valAx>
        <c:axId val="217990272"/>
        <c:scaling>
          <c:orientation val="minMax"/>
          <c:max val="26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7992192"/>
        <c:crosses val="autoZero"/>
        <c:crossBetween val="midCat"/>
      </c:valAx>
      <c:valAx>
        <c:axId val="217992192"/>
        <c:scaling>
          <c:orientation val="minMax"/>
          <c:max val="2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Velocity (ft/s)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7990272"/>
        <c:crosses val="autoZero"/>
        <c:crossBetween val="midCat"/>
        <c:majorUnit val="100"/>
        <c:minorUnit val="100"/>
      </c:valAx>
      <c:valAx>
        <c:axId val="217994368"/>
        <c:scaling>
          <c:orientation val="minMax"/>
          <c:max val="15000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Altitude (ft)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7996288"/>
        <c:crosses val="max"/>
        <c:crossBetween val="midCat"/>
        <c:majorUnit val="1000"/>
      </c:valAx>
      <c:valAx>
        <c:axId val="217996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799436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Vehicle Acceleration Profile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1"/>
          <c:order val="1"/>
          <c:tx>
            <c:v>Velocity</c:v>
          </c:tx>
          <c:marker>
            <c:symbol val="none"/>
          </c:marker>
          <c:dPt>
            <c:idx val="1007"/>
            <c:marker>
              <c:symbol val="dot"/>
              <c:size val="2"/>
              <c:spPr>
                <a:noFill/>
              </c:spPr>
            </c:marker>
            <c:bubble3D val="0"/>
          </c:dPt>
          <c:xVal>
            <c:numRef>
              <c:f>RunSol!$A$1:$A$595</c:f>
              <c:numCache>
                <c:formatCode>General</c:formatCode>
                <c:ptCount val="595"/>
                <c:pt idx="0">
                  <c:v>0</c:v>
                </c:pt>
                <c:pt idx="1">
                  <c:v>1.7375000000000002E-2</c:v>
                </c:pt>
                <c:pt idx="2">
                  <c:v>2.0125000000000001E-2</c:v>
                </c:pt>
                <c:pt idx="3">
                  <c:v>2.2873999999999999E-2</c:v>
                </c:pt>
                <c:pt idx="4">
                  <c:v>2.5623E-2</c:v>
                </c:pt>
                <c:pt idx="5">
                  <c:v>3.6186999999999997E-2</c:v>
                </c:pt>
                <c:pt idx="6">
                  <c:v>4.1388000000000001E-2</c:v>
                </c:pt>
                <c:pt idx="7">
                  <c:v>4.6588999999999998E-2</c:v>
                </c:pt>
                <c:pt idx="8">
                  <c:v>5.1790000000000003E-2</c:v>
                </c:pt>
                <c:pt idx="9">
                  <c:v>5.6991E-2</c:v>
                </c:pt>
                <c:pt idx="10">
                  <c:v>6.3388E-2</c:v>
                </c:pt>
                <c:pt idx="11">
                  <c:v>6.9785E-2</c:v>
                </c:pt>
                <c:pt idx="12">
                  <c:v>7.6182E-2</c:v>
                </c:pt>
                <c:pt idx="13">
                  <c:v>8.2801E-2</c:v>
                </c:pt>
                <c:pt idx="14">
                  <c:v>8.9421E-2</c:v>
                </c:pt>
                <c:pt idx="15">
                  <c:v>9.604E-2</c:v>
                </c:pt>
                <c:pt idx="16">
                  <c:v>0.11119</c:v>
                </c:pt>
                <c:pt idx="17">
                  <c:v>0.12634000000000001</c:v>
                </c:pt>
                <c:pt idx="18">
                  <c:v>0.14149</c:v>
                </c:pt>
                <c:pt idx="19">
                  <c:v>0.15662999999999999</c:v>
                </c:pt>
                <c:pt idx="20">
                  <c:v>0.19578999999999999</c:v>
                </c:pt>
                <c:pt idx="21">
                  <c:v>0.23494999999999999</c:v>
                </c:pt>
                <c:pt idx="22">
                  <c:v>0.27411000000000002</c:v>
                </c:pt>
                <c:pt idx="23">
                  <c:v>0.31326999999999999</c:v>
                </c:pt>
                <c:pt idx="24">
                  <c:v>0.38174000000000002</c:v>
                </c:pt>
                <c:pt idx="25">
                  <c:v>0.45021</c:v>
                </c:pt>
                <c:pt idx="26">
                  <c:v>0.51866999999999996</c:v>
                </c:pt>
                <c:pt idx="27">
                  <c:v>0.58714</c:v>
                </c:pt>
                <c:pt idx="28">
                  <c:v>0.65561000000000003</c:v>
                </c:pt>
                <c:pt idx="29">
                  <c:v>0.72407999999999995</c:v>
                </c:pt>
                <c:pt idx="30">
                  <c:v>0.82404999999999995</c:v>
                </c:pt>
                <c:pt idx="31">
                  <c:v>0.92403000000000002</c:v>
                </c:pt>
                <c:pt idx="32">
                  <c:v>1.024</c:v>
                </c:pt>
                <c:pt idx="33">
                  <c:v>1.1240000000000001</c:v>
                </c:pt>
                <c:pt idx="34">
                  <c:v>1.224</c:v>
                </c:pt>
                <c:pt idx="35">
                  <c:v>1.3231999999999999</c:v>
                </c:pt>
                <c:pt idx="36">
                  <c:v>1.3720000000000001</c:v>
                </c:pt>
                <c:pt idx="37">
                  <c:v>1.4028</c:v>
                </c:pt>
                <c:pt idx="38">
                  <c:v>1.423</c:v>
                </c:pt>
                <c:pt idx="39">
                  <c:v>1.4433</c:v>
                </c:pt>
                <c:pt idx="40">
                  <c:v>1.4636</c:v>
                </c:pt>
                <c:pt idx="41">
                  <c:v>1.4838</c:v>
                </c:pt>
                <c:pt idx="42">
                  <c:v>1.4988999999999999</c:v>
                </c:pt>
                <c:pt idx="43">
                  <c:v>1.5034000000000001</c:v>
                </c:pt>
                <c:pt idx="44">
                  <c:v>1.5079</c:v>
                </c:pt>
                <c:pt idx="45">
                  <c:v>1.5124</c:v>
                </c:pt>
                <c:pt idx="46">
                  <c:v>1.5168999999999999</c:v>
                </c:pt>
                <c:pt idx="47">
                  <c:v>1.5215000000000001</c:v>
                </c:pt>
                <c:pt idx="48">
                  <c:v>1.5269999999999999</c:v>
                </c:pt>
                <c:pt idx="49">
                  <c:v>1.5325</c:v>
                </c:pt>
                <c:pt idx="50">
                  <c:v>1.538</c:v>
                </c:pt>
                <c:pt idx="51">
                  <c:v>1.593</c:v>
                </c:pt>
                <c:pt idx="52">
                  <c:v>1.6091</c:v>
                </c:pt>
                <c:pt idx="53">
                  <c:v>1.6218999999999999</c:v>
                </c:pt>
                <c:pt idx="54">
                  <c:v>1.6348</c:v>
                </c:pt>
                <c:pt idx="55">
                  <c:v>1.6476999999999999</c:v>
                </c:pt>
                <c:pt idx="56">
                  <c:v>1.6605000000000001</c:v>
                </c:pt>
                <c:pt idx="57">
                  <c:v>1.6934</c:v>
                </c:pt>
                <c:pt idx="58">
                  <c:v>1.7262999999999999</c:v>
                </c:pt>
                <c:pt idx="59">
                  <c:v>1.7592000000000001</c:v>
                </c:pt>
                <c:pt idx="60">
                  <c:v>1.9332</c:v>
                </c:pt>
                <c:pt idx="61">
                  <c:v>2.1071</c:v>
                </c:pt>
                <c:pt idx="62">
                  <c:v>2.2810999999999999</c:v>
                </c:pt>
                <c:pt idx="63">
                  <c:v>2.4550999999999998</c:v>
                </c:pt>
                <c:pt idx="64">
                  <c:v>2.6943000000000001</c:v>
                </c:pt>
                <c:pt idx="65">
                  <c:v>2.9333999999999998</c:v>
                </c:pt>
                <c:pt idx="66">
                  <c:v>3.1726000000000001</c:v>
                </c:pt>
                <c:pt idx="67">
                  <c:v>3.4117999999999999</c:v>
                </c:pt>
                <c:pt idx="68">
                  <c:v>3.6509</c:v>
                </c:pt>
                <c:pt idx="69">
                  <c:v>4.1509</c:v>
                </c:pt>
                <c:pt idx="70">
                  <c:v>4.6509</c:v>
                </c:pt>
                <c:pt idx="71">
                  <c:v>4.9988999999999999</c:v>
                </c:pt>
                <c:pt idx="72">
                  <c:v>5.1230000000000002</c:v>
                </c:pt>
                <c:pt idx="73">
                  <c:v>5.2271000000000001</c:v>
                </c:pt>
                <c:pt idx="74">
                  <c:v>5.3311999999999999</c:v>
                </c:pt>
                <c:pt idx="75">
                  <c:v>5.4352999999999998</c:v>
                </c:pt>
                <c:pt idx="76">
                  <c:v>5.5392999999999999</c:v>
                </c:pt>
                <c:pt idx="77">
                  <c:v>5.6433999999999997</c:v>
                </c:pt>
                <c:pt idx="78">
                  <c:v>5.8574999999999999</c:v>
                </c:pt>
                <c:pt idx="79">
                  <c:v>6.0715000000000003</c:v>
                </c:pt>
                <c:pt idx="80">
                  <c:v>6.2855999999999996</c:v>
                </c:pt>
                <c:pt idx="81">
                  <c:v>6.4996</c:v>
                </c:pt>
                <c:pt idx="82">
                  <c:v>6.9706000000000001</c:v>
                </c:pt>
                <c:pt idx="83">
                  <c:v>7.4416000000000002</c:v>
                </c:pt>
                <c:pt idx="84">
                  <c:v>7.9126000000000003</c:v>
                </c:pt>
                <c:pt idx="85">
                  <c:v>8.3835999999999995</c:v>
                </c:pt>
                <c:pt idx="86">
                  <c:v>8.8545999999999996</c:v>
                </c:pt>
                <c:pt idx="87">
                  <c:v>9.3545999999999996</c:v>
                </c:pt>
                <c:pt idx="88">
                  <c:v>9.8545999999999996</c:v>
                </c:pt>
                <c:pt idx="89">
                  <c:v>10.355</c:v>
                </c:pt>
                <c:pt idx="90">
                  <c:v>10.855</c:v>
                </c:pt>
                <c:pt idx="91">
                  <c:v>11.355</c:v>
                </c:pt>
                <c:pt idx="92">
                  <c:v>11.855</c:v>
                </c:pt>
                <c:pt idx="93">
                  <c:v>12.355</c:v>
                </c:pt>
                <c:pt idx="94">
                  <c:v>12.855</c:v>
                </c:pt>
                <c:pt idx="95">
                  <c:v>13.355</c:v>
                </c:pt>
                <c:pt idx="96">
                  <c:v>13.855</c:v>
                </c:pt>
                <c:pt idx="97">
                  <c:v>14.355</c:v>
                </c:pt>
                <c:pt idx="98">
                  <c:v>14.855</c:v>
                </c:pt>
                <c:pt idx="99">
                  <c:v>15.355</c:v>
                </c:pt>
                <c:pt idx="100">
                  <c:v>15.855</c:v>
                </c:pt>
                <c:pt idx="101">
                  <c:v>16.355</c:v>
                </c:pt>
                <c:pt idx="102">
                  <c:v>16.855</c:v>
                </c:pt>
                <c:pt idx="103">
                  <c:v>17.355</c:v>
                </c:pt>
                <c:pt idx="104">
                  <c:v>17.855</c:v>
                </c:pt>
                <c:pt idx="105">
                  <c:v>18.355</c:v>
                </c:pt>
                <c:pt idx="106">
                  <c:v>18.855</c:v>
                </c:pt>
                <c:pt idx="107">
                  <c:v>19.355</c:v>
                </c:pt>
                <c:pt idx="108">
                  <c:v>19.855</c:v>
                </c:pt>
                <c:pt idx="109">
                  <c:v>20.355</c:v>
                </c:pt>
                <c:pt idx="110">
                  <c:v>20.855</c:v>
                </c:pt>
                <c:pt idx="111">
                  <c:v>21.355</c:v>
                </c:pt>
                <c:pt idx="112">
                  <c:v>21.855</c:v>
                </c:pt>
                <c:pt idx="113">
                  <c:v>22.355</c:v>
                </c:pt>
                <c:pt idx="114">
                  <c:v>22.855</c:v>
                </c:pt>
                <c:pt idx="115">
                  <c:v>23.355</c:v>
                </c:pt>
                <c:pt idx="116">
                  <c:v>23.855</c:v>
                </c:pt>
                <c:pt idx="117">
                  <c:v>24.355</c:v>
                </c:pt>
                <c:pt idx="118">
                  <c:v>24.855</c:v>
                </c:pt>
                <c:pt idx="119">
                  <c:v>25.355</c:v>
                </c:pt>
                <c:pt idx="120">
                  <c:v>25.855</c:v>
                </c:pt>
                <c:pt idx="121">
                  <c:v>26.355</c:v>
                </c:pt>
                <c:pt idx="122">
                  <c:v>26.855</c:v>
                </c:pt>
                <c:pt idx="123">
                  <c:v>27.355</c:v>
                </c:pt>
                <c:pt idx="124">
                  <c:v>27.855</c:v>
                </c:pt>
                <c:pt idx="125">
                  <c:v>28.355</c:v>
                </c:pt>
                <c:pt idx="126">
                  <c:v>28.855</c:v>
                </c:pt>
                <c:pt idx="127">
                  <c:v>29.355</c:v>
                </c:pt>
                <c:pt idx="128">
                  <c:v>29.855</c:v>
                </c:pt>
                <c:pt idx="129">
                  <c:v>30.355</c:v>
                </c:pt>
                <c:pt idx="130">
                  <c:v>30.855</c:v>
                </c:pt>
                <c:pt idx="131">
                  <c:v>31.355</c:v>
                </c:pt>
                <c:pt idx="132">
                  <c:v>31.855</c:v>
                </c:pt>
                <c:pt idx="133">
                  <c:v>32.354999999999997</c:v>
                </c:pt>
                <c:pt idx="134">
                  <c:v>32.854999999999997</c:v>
                </c:pt>
                <c:pt idx="135">
                  <c:v>33.354999999999997</c:v>
                </c:pt>
                <c:pt idx="136">
                  <c:v>33.854999999999997</c:v>
                </c:pt>
                <c:pt idx="137">
                  <c:v>34.354999999999997</c:v>
                </c:pt>
                <c:pt idx="138">
                  <c:v>34.854999999999997</c:v>
                </c:pt>
                <c:pt idx="139">
                  <c:v>35.354999999999997</c:v>
                </c:pt>
                <c:pt idx="140">
                  <c:v>35.854999999999997</c:v>
                </c:pt>
                <c:pt idx="141">
                  <c:v>36.354999999999997</c:v>
                </c:pt>
                <c:pt idx="142">
                  <c:v>36.854999999999997</c:v>
                </c:pt>
                <c:pt idx="143">
                  <c:v>37.354999999999997</c:v>
                </c:pt>
                <c:pt idx="144">
                  <c:v>37.854999999999997</c:v>
                </c:pt>
                <c:pt idx="145">
                  <c:v>38.354999999999997</c:v>
                </c:pt>
                <c:pt idx="146">
                  <c:v>38.854999999999997</c:v>
                </c:pt>
                <c:pt idx="147">
                  <c:v>39.354999999999997</c:v>
                </c:pt>
                <c:pt idx="148">
                  <c:v>39.854999999999997</c:v>
                </c:pt>
                <c:pt idx="149">
                  <c:v>40.354999999999997</c:v>
                </c:pt>
                <c:pt idx="150">
                  <c:v>40.854999999999997</c:v>
                </c:pt>
                <c:pt idx="151">
                  <c:v>41.354999999999997</c:v>
                </c:pt>
                <c:pt idx="152">
                  <c:v>41.854999999999997</c:v>
                </c:pt>
                <c:pt idx="153">
                  <c:v>42.354999999999997</c:v>
                </c:pt>
                <c:pt idx="154">
                  <c:v>42.854999999999997</c:v>
                </c:pt>
                <c:pt idx="155">
                  <c:v>43.354999999999997</c:v>
                </c:pt>
                <c:pt idx="156">
                  <c:v>43.854999999999997</c:v>
                </c:pt>
                <c:pt idx="157">
                  <c:v>44.354999999999997</c:v>
                </c:pt>
                <c:pt idx="158">
                  <c:v>44.854999999999997</c:v>
                </c:pt>
                <c:pt idx="159">
                  <c:v>45.354999999999997</c:v>
                </c:pt>
                <c:pt idx="160">
                  <c:v>45.854999999999997</c:v>
                </c:pt>
                <c:pt idx="161">
                  <c:v>46.354999999999997</c:v>
                </c:pt>
                <c:pt idx="162">
                  <c:v>46.854999999999997</c:v>
                </c:pt>
                <c:pt idx="163">
                  <c:v>47.354999999999997</c:v>
                </c:pt>
                <c:pt idx="164">
                  <c:v>47.854999999999997</c:v>
                </c:pt>
                <c:pt idx="165">
                  <c:v>48.354999999999997</c:v>
                </c:pt>
                <c:pt idx="166">
                  <c:v>48.854999999999997</c:v>
                </c:pt>
                <c:pt idx="167">
                  <c:v>49.354999999999997</c:v>
                </c:pt>
                <c:pt idx="168">
                  <c:v>49.854999999999997</c:v>
                </c:pt>
                <c:pt idx="169">
                  <c:v>50.354999999999997</c:v>
                </c:pt>
                <c:pt idx="170">
                  <c:v>50.854999999999997</c:v>
                </c:pt>
                <c:pt idx="171">
                  <c:v>51.354999999999997</c:v>
                </c:pt>
                <c:pt idx="172">
                  <c:v>51.854999999999997</c:v>
                </c:pt>
                <c:pt idx="173">
                  <c:v>52.354999999999997</c:v>
                </c:pt>
                <c:pt idx="174">
                  <c:v>52.854999999999997</c:v>
                </c:pt>
                <c:pt idx="175">
                  <c:v>53.354999999999997</c:v>
                </c:pt>
                <c:pt idx="176">
                  <c:v>53.854999999999997</c:v>
                </c:pt>
                <c:pt idx="177">
                  <c:v>54.354999999999997</c:v>
                </c:pt>
                <c:pt idx="178">
                  <c:v>54.854999999999997</c:v>
                </c:pt>
                <c:pt idx="179">
                  <c:v>55.354999999999997</c:v>
                </c:pt>
                <c:pt idx="180">
                  <c:v>55.854999999999997</c:v>
                </c:pt>
                <c:pt idx="181">
                  <c:v>56.354999999999997</c:v>
                </c:pt>
                <c:pt idx="182">
                  <c:v>56.854999999999997</c:v>
                </c:pt>
                <c:pt idx="183">
                  <c:v>57.354999999999997</c:v>
                </c:pt>
                <c:pt idx="184">
                  <c:v>57.854999999999997</c:v>
                </c:pt>
                <c:pt idx="185">
                  <c:v>58.354999999999997</c:v>
                </c:pt>
                <c:pt idx="186">
                  <c:v>58.854999999999997</c:v>
                </c:pt>
                <c:pt idx="187">
                  <c:v>59.354999999999997</c:v>
                </c:pt>
                <c:pt idx="188">
                  <c:v>59.854999999999997</c:v>
                </c:pt>
                <c:pt idx="189">
                  <c:v>60.354999999999997</c:v>
                </c:pt>
                <c:pt idx="190">
                  <c:v>60.854999999999997</c:v>
                </c:pt>
                <c:pt idx="191">
                  <c:v>61.354999999999997</c:v>
                </c:pt>
                <c:pt idx="192">
                  <c:v>61.854999999999997</c:v>
                </c:pt>
                <c:pt idx="193">
                  <c:v>62.354999999999997</c:v>
                </c:pt>
                <c:pt idx="194">
                  <c:v>62.854999999999997</c:v>
                </c:pt>
                <c:pt idx="195">
                  <c:v>63.354999999999997</c:v>
                </c:pt>
                <c:pt idx="196">
                  <c:v>63.854999999999997</c:v>
                </c:pt>
                <c:pt idx="197">
                  <c:v>64.355000000000004</c:v>
                </c:pt>
                <c:pt idx="198">
                  <c:v>64.855000000000004</c:v>
                </c:pt>
                <c:pt idx="199">
                  <c:v>65.355000000000004</c:v>
                </c:pt>
                <c:pt idx="200">
                  <c:v>65.855000000000004</c:v>
                </c:pt>
                <c:pt idx="201">
                  <c:v>66.355000000000004</c:v>
                </c:pt>
                <c:pt idx="202">
                  <c:v>66.855000000000004</c:v>
                </c:pt>
                <c:pt idx="203">
                  <c:v>67.355000000000004</c:v>
                </c:pt>
                <c:pt idx="204">
                  <c:v>67.855000000000004</c:v>
                </c:pt>
                <c:pt idx="205">
                  <c:v>68.355000000000004</c:v>
                </c:pt>
                <c:pt idx="206">
                  <c:v>68.855000000000004</c:v>
                </c:pt>
                <c:pt idx="207">
                  <c:v>69.355000000000004</c:v>
                </c:pt>
                <c:pt idx="208">
                  <c:v>69.855000000000004</c:v>
                </c:pt>
                <c:pt idx="209">
                  <c:v>70.355000000000004</c:v>
                </c:pt>
                <c:pt idx="210">
                  <c:v>70.855000000000004</c:v>
                </c:pt>
                <c:pt idx="211">
                  <c:v>71.355000000000004</c:v>
                </c:pt>
                <c:pt idx="212">
                  <c:v>71.855000000000004</c:v>
                </c:pt>
                <c:pt idx="213">
                  <c:v>72.355000000000004</c:v>
                </c:pt>
                <c:pt idx="214">
                  <c:v>72.855000000000004</c:v>
                </c:pt>
                <c:pt idx="215">
                  <c:v>73.355000000000004</c:v>
                </c:pt>
                <c:pt idx="216">
                  <c:v>73.855000000000004</c:v>
                </c:pt>
                <c:pt idx="217">
                  <c:v>74.355000000000004</c:v>
                </c:pt>
                <c:pt idx="218">
                  <c:v>74.855000000000004</c:v>
                </c:pt>
                <c:pt idx="219">
                  <c:v>75.355000000000004</c:v>
                </c:pt>
                <c:pt idx="220">
                  <c:v>75.855000000000004</c:v>
                </c:pt>
                <c:pt idx="221">
                  <c:v>76.355000000000004</c:v>
                </c:pt>
                <c:pt idx="222">
                  <c:v>76.855000000000004</c:v>
                </c:pt>
                <c:pt idx="223">
                  <c:v>77.355000000000004</c:v>
                </c:pt>
                <c:pt idx="224">
                  <c:v>77.855000000000004</c:v>
                </c:pt>
                <c:pt idx="225">
                  <c:v>78.355000000000004</c:v>
                </c:pt>
                <c:pt idx="226">
                  <c:v>78.855000000000004</c:v>
                </c:pt>
                <c:pt idx="227">
                  <c:v>79.355000000000004</c:v>
                </c:pt>
                <c:pt idx="228">
                  <c:v>79.855000000000004</c:v>
                </c:pt>
                <c:pt idx="229">
                  <c:v>80.355000000000004</c:v>
                </c:pt>
                <c:pt idx="230">
                  <c:v>80.855000000000004</c:v>
                </c:pt>
                <c:pt idx="231">
                  <c:v>81.355000000000004</c:v>
                </c:pt>
                <c:pt idx="232">
                  <c:v>81.855000000000004</c:v>
                </c:pt>
                <c:pt idx="233">
                  <c:v>82.355000000000004</c:v>
                </c:pt>
                <c:pt idx="234">
                  <c:v>82.855000000000004</c:v>
                </c:pt>
                <c:pt idx="235">
                  <c:v>83.355000000000004</c:v>
                </c:pt>
                <c:pt idx="236">
                  <c:v>83.855000000000004</c:v>
                </c:pt>
                <c:pt idx="237">
                  <c:v>84.355000000000004</c:v>
                </c:pt>
                <c:pt idx="238">
                  <c:v>84.855000000000004</c:v>
                </c:pt>
                <c:pt idx="239">
                  <c:v>85.355000000000004</c:v>
                </c:pt>
                <c:pt idx="240">
                  <c:v>85.855000000000004</c:v>
                </c:pt>
                <c:pt idx="241">
                  <c:v>86.355000000000004</c:v>
                </c:pt>
                <c:pt idx="242">
                  <c:v>86.855000000000004</c:v>
                </c:pt>
                <c:pt idx="243">
                  <c:v>87.355000000000004</c:v>
                </c:pt>
                <c:pt idx="244">
                  <c:v>87.855000000000004</c:v>
                </c:pt>
                <c:pt idx="245">
                  <c:v>88.355000000000004</c:v>
                </c:pt>
                <c:pt idx="246">
                  <c:v>88.855000000000004</c:v>
                </c:pt>
                <c:pt idx="247">
                  <c:v>89.355000000000004</c:v>
                </c:pt>
                <c:pt idx="248">
                  <c:v>89.855000000000004</c:v>
                </c:pt>
                <c:pt idx="249">
                  <c:v>90.355000000000004</c:v>
                </c:pt>
                <c:pt idx="250">
                  <c:v>90.855000000000004</c:v>
                </c:pt>
                <c:pt idx="251">
                  <c:v>91.355000000000004</c:v>
                </c:pt>
                <c:pt idx="252">
                  <c:v>91.855000000000004</c:v>
                </c:pt>
                <c:pt idx="253">
                  <c:v>92.355000000000004</c:v>
                </c:pt>
                <c:pt idx="254">
                  <c:v>92.855000000000004</c:v>
                </c:pt>
                <c:pt idx="255">
                  <c:v>93.355000000000004</c:v>
                </c:pt>
                <c:pt idx="256">
                  <c:v>93.855000000000004</c:v>
                </c:pt>
                <c:pt idx="257">
                  <c:v>94.355000000000004</c:v>
                </c:pt>
                <c:pt idx="258">
                  <c:v>94.855000000000004</c:v>
                </c:pt>
                <c:pt idx="259">
                  <c:v>95.355000000000004</c:v>
                </c:pt>
                <c:pt idx="260">
                  <c:v>95.855000000000004</c:v>
                </c:pt>
                <c:pt idx="261">
                  <c:v>96.355000000000004</c:v>
                </c:pt>
                <c:pt idx="262">
                  <c:v>96.855000000000004</c:v>
                </c:pt>
                <c:pt idx="263">
                  <c:v>97.355000000000004</c:v>
                </c:pt>
                <c:pt idx="264">
                  <c:v>97.855000000000004</c:v>
                </c:pt>
                <c:pt idx="265">
                  <c:v>98.355000000000004</c:v>
                </c:pt>
                <c:pt idx="266">
                  <c:v>98.855000000000004</c:v>
                </c:pt>
                <c:pt idx="267">
                  <c:v>99.355000000000004</c:v>
                </c:pt>
                <c:pt idx="268">
                  <c:v>99.855000000000004</c:v>
                </c:pt>
                <c:pt idx="269">
                  <c:v>100.35</c:v>
                </c:pt>
                <c:pt idx="270">
                  <c:v>100.85</c:v>
                </c:pt>
                <c:pt idx="271">
                  <c:v>101.35</c:v>
                </c:pt>
                <c:pt idx="272">
                  <c:v>101.85</c:v>
                </c:pt>
                <c:pt idx="273">
                  <c:v>102.35</c:v>
                </c:pt>
                <c:pt idx="274">
                  <c:v>102.85</c:v>
                </c:pt>
                <c:pt idx="275">
                  <c:v>103.35</c:v>
                </c:pt>
                <c:pt idx="276">
                  <c:v>103.85</c:v>
                </c:pt>
                <c:pt idx="277">
                  <c:v>104.35</c:v>
                </c:pt>
                <c:pt idx="278">
                  <c:v>104.85</c:v>
                </c:pt>
                <c:pt idx="279">
                  <c:v>105.35</c:v>
                </c:pt>
                <c:pt idx="280">
                  <c:v>105.85</c:v>
                </c:pt>
                <c:pt idx="281">
                  <c:v>106.35</c:v>
                </c:pt>
                <c:pt idx="282">
                  <c:v>106.85</c:v>
                </c:pt>
                <c:pt idx="283">
                  <c:v>107.35</c:v>
                </c:pt>
                <c:pt idx="284">
                  <c:v>107.85</c:v>
                </c:pt>
                <c:pt idx="285">
                  <c:v>108.35</c:v>
                </c:pt>
                <c:pt idx="286">
                  <c:v>108.85</c:v>
                </c:pt>
                <c:pt idx="287">
                  <c:v>109.35</c:v>
                </c:pt>
                <c:pt idx="288">
                  <c:v>109.85</c:v>
                </c:pt>
                <c:pt idx="289">
                  <c:v>110.35</c:v>
                </c:pt>
                <c:pt idx="290">
                  <c:v>110.85</c:v>
                </c:pt>
                <c:pt idx="291">
                  <c:v>111.35</c:v>
                </c:pt>
                <c:pt idx="292">
                  <c:v>111.85</c:v>
                </c:pt>
                <c:pt idx="293">
                  <c:v>112.35</c:v>
                </c:pt>
                <c:pt idx="294">
                  <c:v>112.85</c:v>
                </c:pt>
                <c:pt idx="295">
                  <c:v>113.35</c:v>
                </c:pt>
                <c:pt idx="296">
                  <c:v>113.85</c:v>
                </c:pt>
                <c:pt idx="297">
                  <c:v>114.35</c:v>
                </c:pt>
                <c:pt idx="298">
                  <c:v>114.85</c:v>
                </c:pt>
                <c:pt idx="299">
                  <c:v>115.35</c:v>
                </c:pt>
                <c:pt idx="300">
                  <c:v>115.85</c:v>
                </c:pt>
                <c:pt idx="301">
                  <c:v>116.35</c:v>
                </c:pt>
                <c:pt idx="302">
                  <c:v>116.85</c:v>
                </c:pt>
                <c:pt idx="303">
                  <c:v>117.35</c:v>
                </c:pt>
                <c:pt idx="304">
                  <c:v>117.85</c:v>
                </c:pt>
                <c:pt idx="305">
                  <c:v>118.35</c:v>
                </c:pt>
                <c:pt idx="306">
                  <c:v>118.85</c:v>
                </c:pt>
                <c:pt idx="307">
                  <c:v>119.35</c:v>
                </c:pt>
                <c:pt idx="308">
                  <c:v>119.85</c:v>
                </c:pt>
                <c:pt idx="309">
                  <c:v>120.35</c:v>
                </c:pt>
                <c:pt idx="310">
                  <c:v>120.85</c:v>
                </c:pt>
                <c:pt idx="311">
                  <c:v>121.35</c:v>
                </c:pt>
                <c:pt idx="312">
                  <c:v>121.85</c:v>
                </c:pt>
                <c:pt idx="313">
                  <c:v>122.35</c:v>
                </c:pt>
                <c:pt idx="314">
                  <c:v>122.85</c:v>
                </c:pt>
                <c:pt idx="315">
                  <c:v>123.35</c:v>
                </c:pt>
                <c:pt idx="316">
                  <c:v>123.85</c:v>
                </c:pt>
                <c:pt idx="317">
                  <c:v>124.35</c:v>
                </c:pt>
                <c:pt idx="318">
                  <c:v>124.85</c:v>
                </c:pt>
                <c:pt idx="319">
                  <c:v>125.35</c:v>
                </c:pt>
                <c:pt idx="320">
                  <c:v>125.85</c:v>
                </c:pt>
                <c:pt idx="321">
                  <c:v>126.35</c:v>
                </c:pt>
                <c:pt idx="322">
                  <c:v>126.85</c:v>
                </c:pt>
                <c:pt idx="323">
                  <c:v>127.35</c:v>
                </c:pt>
                <c:pt idx="324">
                  <c:v>127.85</c:v>
                </c:pt>
                <c:pt idx="325">
                  <c:v>128.35</c:v>
                </c:pt>
                <c:pt idx="326">
                  <c:v>128.85</c:v>
                </c:pt>
                <c:pt idx="327">
                  <c:v>129.35</c:v>
                </c:pt>
                <c:pt idx="328">
                  <c:v>129.85</c:v>
                </c:pt>
                <c:pt idx="329">
                  <c:v>130.35</c:v>
                </c:pt>
                <c:pt idx="330">
                  <c:v>130.85</c:v>
                </c:pt>
                <c:pt idx="331">
                  <c:v>131.35</c:v>
                </c:pt>
                <c:pt idx="332">
                  <c:v>131.85</c:v>
                </c:pt>
                <c:pt idx="333">
                  <c:v>132.35</c:v>
                </c:pt>
                <c:pt idx="334">
                  <c:v>132.85</c:v>
                </c:pt>
                <c:pt idx="335">
                  <c:v>133.35</c:v>
                </c:pt>
                <c:pt idx="336">
                  <c:v>133.85</c:v>
                </c:pt>
                <c:pt idx="337">
                  <c:v>134.35</c:v>
                </c:pt>
                <c:pt idx="338">
                  <c:v>134.85</c:v>
                </c:pt>
                <c:pt idx="339">
                  <c:v>135.35</c:v>
                </c:pt>
                <c:pt idx="340">
                  <c:v>135.85</c:v>
                </c:pt>
                <c:pt idx="341">
                  <c:v>136.35</c:v>
                </c:pt>
                <c:pt idx="342">
                  <c:v>136.85</c:v>
                </c:pt>
                <c:pt idx="343">
                  <c:v>137.35</c:v>
                </c:pt>
                <c:pt idx="344">
                  <c:v>137.85</c:v>
                </c:pt>
                <c:pt idx="345">
                  <c:v>138.35</c:v>
                </c:pt>
                <c:pt idx="346">
                  <c:v>138.85</c:v>
                </c:pt>
                <c:pt idx="347">
                  <c:v>139.35</c:v>
                </c:pt>
                <c:pt idx="348">
                  <c:v>139.85</c:v>
                </c:pt>
                <c:pt idx="349">
                  <c:v>140.35</c:v>
                </c:pt>
                <c:pt idx="350">
                  <c:v>140.85</c:v>
                </c:pt>
                <c:pt idx="351">
                  <c:v>141.35</c:v>
                </c:pt>
                <c:pt idx="352">
                  <c:v>141.85</c:v>
                </c:pt>
                <c:pt idx="353">
                  <c:v>142.35</c:v>
                </c:pt>
                <c:pt idx="354">
                  <c:v>142.85</c:v>
                </c:pt>
                <c:pt idx="355">
                  <c:v>143.35</c:v>
                </c:pt>
                <c:pt idx="356">
                  <c:v>143.85</c:v>
                </c:pt>
                <c:pt idx="357">
                  <c:v>144.35</c:v>
                </c:pt>
                <c:pt idx="358">
                  <c:v>144.85</c:v>
                </c:pt>
                <c:pt idx="359">
                  <c:v>145.35</c:v>
                </c:pt>
                <c:pt idx="360">
                  <c:v>145.85</c:v>
                </c:pt>
                <c:pt idx="361">
                  <c:v>146.35</c:v>
                </c:pt>
                <c:pt idx="362">
                  <c:v>146.85</c:v>
                </c:pt>
                <c:pt idx="363">
                  <c:v>147.35</c:v>
                </c:pt>
                <c:pt idx="364">
                  <c:v>147.85</c:v>
                </c:pt>
                <c:pt idx="365">
                  <c:v>148.35</c:v>
                </c:pt>
                <c:pt idx="366">
                  <c:v>148.85</c:v>
                </c:pt>
                <c:pt idx="367">
                  <c:v>149.35</c:v>
                </c:pt>
                <c:pt idx="368">
                  <c:v>149.85</c:v>
                </c:pt>
                <c:pt idx="369">
                  <c:v>150.35</c:v>
                </c:pt>
                <c:pt idx="370">
                  <c:v>150.85</c:v>
                </c:pt>
                <c:pt idx="371">
                  <c:v>151.35</c:v>
                </c:pt>
                <c:pt idx="372">
                  <c:v>151.85</c:v>
                </c:pt>
                <c:pt idx="373">
                  <c:v>152.35</c:v>
                </c:pt>
                <c:pt idx="374">
                  <c:v>152.85</c:v>
                </c:pt>
                <c:pt idx="375">
                  <c:v>153.35</c:v>
                </c:pt>
                <c:pt idx="376">
                  <c:v>153.85</c:v>
                </c:pt>
                <c:pt idx="377">
                  <c:v>154.35</c:v>
                </c:pt>
                <c:pt idx="378">
                  <c:v>154.85</c:v>
                </c:pt>
                <c:pt idx="379">
                  <c:v>155.35</c:v>
                </c:pt>
                <c:pt idx="380">
                  <c:v>155.85</c:v>
                </c:pt>
                <c:pt idx="381">
                  <c:v>156.35</c:v>
                </c:pt>
                <c:pt idx="382">
                  <c:v>156.85</c:v>
                </c:pt>
                <c:pt idx="383">
                  <c:v>157.35</c:v>
                </c:pt>
                <c:pt idx="384">
                  <c:v>157.85</c:v>
                </c:pt>
                <c:pt idx="385">
                  <c:v>158.35</c:v>
                </c:pt>
                <c:pt idx="386">
                  <c:v>158.85</c:v>
                </c:pt>
                <c:pt idx="387">
                  <c:v>159.35</c:v>
                </c:pt>
                <c:pt idx="388">
                  <c:v>159.85</c:v>
                </c:pt>
                <c:pt idx="389">
                  <c:v>160.35</c:v>
                </c:pt>
                <c:pt idx="390">
                  <c:v>160.85</c:v>
                </c:pt>
                <c:pt idx="391">
                  <c:v>161.35</c:v>
                </c:pt>
                <c:pt idx="392">
                  <c:v>161.85</c:v>
                </c:pt>
                <c:pt idx="393">
                  <c:v>162.35</c:v>
                </c:pt>
                <c:pt idx="394">
                  <c:v>162.85</c:v>
                </c:pt>
                <c:pt idx="395">
                  <c:v>163.35</c:v>
                </c:pt>
                <c:pt idx="396">
                  <c:v>163.85</c:v>
                </c:pt>
                <c:pt idx="397">
                  <c:v>164.35</c:v>
                </c:pt>
                <c:pt idx="398">
                  <c:v>164.85</c:v>
                </c:pt>
                <c:pt idx="399">
                  <c:v>165.35</c:v>
                </c:pt>
                <c:pt idx="400">
                  <c:v>165.85</c:v>
                </c:pt>
                <c:pt idx="401">
                  <c:v>166.35</c:v>
                </c:pt>
                <c:pt idx="402">
                  <c:v>166.85</c:v>
                </c:pt>
                <c:pt idx="403">
                  <c:v>167.35</c:v>
                </c:pt>
                <c:pt idx="404">
                  <c:v>167.85</c:v>
                </c:pt>
                <c:pt idx="405">
                  <c:v>168.35</c:v>
                </c:pt>
                <c:pt idx="406">
                  <c:v>168.85</c:v>
                </c:pt>
                <c:pt idx="407">
                  <c:v>169.35</c:v>
                </c:pt>
                <c:pt idx="408">
                  <c:v>169.85</c:v>
                </c:pt>
                <c:pt idx="409">
                  <c:v>170.35</c:v>
                </c:pt>
                <c:pt idx="410">
                  <c:v>170.85</c:v>
                </c:pt>
                <c:pt idx="411">
                  <c:v>171.35</c:v>
                </c:pt>
                <c:pt idx="412">
                  <c:v>171.85</c:v>
                </c:pt>
                <c:pt idx="413">
                  <c:v>172.35</c:v>
                </c:pt>
                <c:pt idx="414">
                  <c:v>172.85</c:v>
                </c:pt>
                <c:pt idx="415">
                  <c:v>173.35</c:v>
                </c:pt>
                <c:pt idx="416">
                  <c:v>173.85</c:v>
                </c:pt>
                <c:pt idx="417">
                  <c:v>174.35</c:v>
                </c:pt>
                <c:pt idx="418">
                  <c:v>174.85</c:v>
                </c:pt>
                <c:pt idx="419">
                  <c:v>175.35</c:v>
                </c:pt>
                <c:pt idx="420">
                  <c:v>175.85</c:v>
                </c:pt>
                <c:pt idx="421">
                  <c:v>176</c:v>
                </c:pt>
                <c:pt idx="422">
                  <c:v>176.05</c:v>
                </c:pt>
                <c:pt idx="423">
                  <c:v>176.09</c:v>
                </c:pt>
                <c:pt idx="424">
                  <c:v>176.11</c:v>
                </c:pt>
                <c:pt idx="425">
                  <c:v>176.12</c:v>
                </c:pt>
                <c:pt idx="426">
                  <c:v>176.13</c:v>
                </c:pt>
                <c:pt idx="427">
                  <c:v>176.13</c:v>
                </c:pt>
                <c:pt idx="428">
                  <c:v>176.13</c:v>
                </c:pt>
                <c:pt idx="429">
                  <c:v>176.13</c:v>
                </c:pt>
                <c:pt idx="430">
                  <c:v>176.13</c:v>
                </c:pt>
                <c:pt idx="431">
                  <c:v>176.13</c:v>
                </c:pt>
                <c:pt idx="432">
                  <c:v>176.14</c:v>
                </c:pt>
                <c:pt idx="433">
                  <c:v>176.14</c:v>
                </c:pt>
                <c:pt idx="434">
                  <c:v>176.15</c:v>
                </c:pt>
                <c:pt idx="435">
                  <c:v>176.16</c:v>
                </c:pt>
                <c:pt idx="436">
                  <c:v>176.17</c:v>
                </c:pt>
                <c:pt idx="437">
                  <c:v>176.17</c:v>
                </c:pt>
                <c:pt idx="438">
                  <c:v>176.19</c:v>
                </c:pt>
                <c:pt idx="439">
                  <c:v>176.21</c:v>
                </c:pt>
                <c:pt idx="440">
                  <c:v>176.23</c:v>
                </c:pt>
                <c:pt idx="441">
                  <c:v>176.25</c:v>
                </c:pt>
                <c:pt idx="442">
                  <c:v>176.27</c:v>
                </c:pt>
                <c:pt idx="443">
                  <c:v>176.3</c:v>
                </c:pt>
                <c:pt idx="444">
                  <c:v>176.33</c:v>
                </c:pt>
                <c:pt idx="445">
                  <c:v>176.35</c:v>
                </c:pt>
                <c:pt idx="446">
                  <c:v>176.38</c:v>
                </c:pt>
                <c:pt idx="447">
                  <c:v>176.41</c:v>
                </c:pt>
                <c:pt idx="448">
                  <c:v>176.46</c:v>
                </c:pt>
                <c:pt idx="449">
                  <c:v>176.51</c:v>
                </c:pt>
                <c:pt idx="450">
                  <c:v>176.56</c:v>
                </c:pt>
                <c:pt idx="451">
                  <c:v>176.61</c:v>
                </c:pt>
                <c:pt idx="452">
                  <c:v>176.66</c:v>
                </c:pt>
                <c:pt idx="453">
                  <c:v>176.82</c:v>
                </c:pt>
                <c:pt idx="454">
                  <c:v>176.97</c:v>
                </c:pt>
                <c:pt idx="455">
                  <c:v>177.13</c:v>
                </c:pt>
                <c:pt idx="456">
                  <c:v>177.29</c:v>
                </c:pt>
                <c:pt idx="457">
                  <c:v>177.45</c:v>
                </c:pt>
                <c:pt idx="458">
                  <c:v>177.91</c:v>
                </c:pt>
                <c:pt idx="459">
                  <c:v>178.37</c:v>
                </c:pt>
                <c:pt idx="460">
                  <c:v>178.83</c:v>
                </c:pt>
                <c:pt idx="461">
                  <c:v>179.29</c:v>
                </c:pt>
                <c:pt idx="462">
                  <c:v>179.79</c:v>
                </c:pt>
                <c:pt idx="463">
                  <c:v>180.29</c:v>
                </c:pt>
                <c:pt idx="464">
                  <c:v>180.79</c:v>
                </c:pt>
                <c:pt idx="465">
                  <c:v>181.29</c:v>
                </c:pt>
                <c:pt idx="466">
                  <c:v>181.79</c:v>
                </c:pt>
                <c:pt idx="467">
                  <c:v>182.29</c:v>
                </c:pt>
                <c:pt idx="468">
                  <c:v>182.79</c:v>
                </c:pt>
                <c:pt idx="469">
                  <c:v>183.29</c:v>
                </c:pt>
                <c:pt idx="470">
                  <c:v>183.79</c:v>
                </c:pt>
                <c:pt idx="471">
                  <c:v>184.29</c:v>
                </c:pt>
                <c:pt idx="472">
                  <c:v>184.79</c:v>
                </c:pt>
                <c:pt idx="473">
                  <c:v>185.29</c:v>
                </c:pt>
                <c:pt idx="474">
                  <c:v>185.79</c:v>
                </c:pt>
                <c:pt idx="475">
                  <c:v>186.29</c:v>
                </c:pt>
                <c:pt idx="476">
                  <c:v>186.79</c:v>
                </c:pt>
                <c:pt idx="477">
                  <c:v>187.29</c:v>
                </c:pt>
                <c:pt idx="478">
                  <c:v>187.79</c:v>
                </c:pt>
                <c:pt idx="479">
                  <c:v>188.29</c:v>
                </c:pt>
                <c:pt idx="480">
                  <c:v>188.79</c:v>
                </c:pt>
                <c:pt idx="481">
                  <c:v>189.29</c:v>
                </c:pt>
                <c:pt idx="482">
                  <c:v>189.79</c:v>
                </c:pt>
                <c:pt idx="483">
                  <c:v>190.29</c:v>
                </c:pt>
                <c:pt idx="484">
                  <c:v>190.79</c:v>
                </c:pt>
                <c:pt idx="485">
                  <c:v>191.29</c:v>
                </c:pt>
                <c:pt idx="486">
                  <c:v>191.79</c:v>
                </c:pt>
                <c:pt idx="487">
                  <c:v>192.29</c:v>
                </c:pt>
                <c:pt idx="488">
                  <c:v>192.79</c:v>
                </c:pt>
                <c:pt idx="489">
                  <c:v>193.29</c:v>
                </c:pt>
                <c:pt idx="490">
                  <c:v>193.79</c:v>
                </c:pt>
                <c:pt idx="491">
                  <c:v>194.29</c:v>
                </c:pt>
                <c:pt idx="492">
                  <c:v>194.79</c:v>
                </c:pt>
                <c:pt idx="493">
                  <c:v>195.29</c:v>
                </c:pt>
                <c:pt idx="494">
                  <c:v>195.79</c:v>
                </c:pt>
                <c:pt idx="495">
                  <c:v>196.29</c:v>
                </c:pt>
                <c:pt idx="496">
                  <c:v>196.79</c:v>
                </c:pt>
                <c:pt idx="497">
                  <c:v>197.29</c:v>
                </c:pt>
                <c:pt idx="498">
                  <c:v>197.79</c:v>
                </c:pt>
                <c:pt idx="499">
                  <c:v>198.29</c:v>
                </c:pt>
                <c:pt idx="500">
                  <c:v>198.79</c:v>
                </c:pt>
                <c:pt idx="501">
                  <c:v>199.29</c:v>
                </c:pt>
                <c:pt idx="502">
                  <c:v>199.79</c:v>
                </c:pt>
                <c:pt idx="503">
                  <c:v>200.29</c:v>
                </c:pt>
                <c:pt idx="504">
                  <c:v>200.79</c:v>
                </c:pt>
                <c:pt idx="505">
                  <c:v>201.29</c:v>
                </c:pt>
                <c:pt idx="506">
                  <c:v>201.79</c:v>
                </c:pt>
                <c:pt idx="507">
                  <c:v>202.29</c:v>
                </c:pt>
                <c:pt idx="508">
                  <c:v>202.79</c:v>
                </c:pt>
                <c:pt idx="509">
                  <c:v>203.29</c:v>
                </c:pt>
                <c:pt idx="510">
                  <c:v>203.79</c:v>
                </c:pt>
                <c:pt idx="511">
                  <c:v>204.29</c:v>
                </c:pt>
                <c:pt idx="512">
                  <c:v>204.79</c:v>
                </c:pt>
                <c:pt idx="513">
                  <c:v>205.29</c:v>
                </c:pt>
                <c:pt idx="514">
                  <c:v>205.79</c:v>
                </c:pt>
                <c:pt idx="515">
                  <c:v>206.29</c:v>
                </c:pt>
                <c:pt idx="516">
                  <c:v>206.79</c:v>
                </c:pt>
                <c:pt idx="517">
                  <c:v>207.29</c:v>
                </c:pt>
                <c:pt idx="518">
                  <c:v>207.79</c:v>
                </c:pt>
                <c:pt idx="519">
                  <c:v>208.29</c:v>
                </c:pt>
                <c:pt idx="520">
                  <c:v>208.79</c:v>
                </c:pt>
                <c:pt idx="521">
                  <c:v>209.29</c:v>
                </c:pt>
                <c:pt idx="522">
                  <c:v>209.79</c:v>
                </c:pt>
                <c:pt idx="523">
                  <c:v>210.29</c:v>
                </c:pt>
                <c:pt idx="524">
                  <c:v>210.79</c:v>
                </c:pt>
                <c:pt idx="525">
                  <c:v>211.29</c:v>
                </c:pt>
                <c:pt idx="526">
                  <c:v>211.79</c:v>
                </c:pt>
                <c:pt idx="527">
                  <c:v>212.29</c:v>
                </c:pt>
                <c:pt idx="528">
                  <c:v>212.79</c:v>
                </c:pt>
                <c:pt idx="529">
                  <c:v>213.29</c:v>
                </c:pt>
                <c:pt idx="530">
                  <c:v>213.79</c:v>
                </c:pt>
                <c:pt idx="531">
                  <c:v>214.29</c:v>
                </c:pt>
                <c:pt idx="532">
                  <c:v>214.79</c:v>
                </c:pt>
                <c:pt idx="533">
                  <c:v>215.29</c:v>
                </c:pt>
                <c:pt idx="534">
                  <c:v>215.79</c:v>
                </c:pt>
                <c:pt idx="535">
                  <c:v>216.29</c:v>
                </c:pt>
                <c:pt idx="536">
                  <c:v>216.79</c:v>
                </c:pt>
                <c:pt idx="537">
                  <c:v>217.29</c:v>
                </c:pt>
                <c:pt idx="538">
                  <c:v>217.79</c:v>
                </c:pt>
                <c:pt idx="539">
                  <c:v>218.29</c:v>
                </c:pt>
                <c:pt idx="540">
                  <c:v>218.79</c:v>
                </c:pt>
                <c:pt idx="541">
                  <c:v>219.29</c:v>
                </c:pt>
                <c:pt idx="542">
                  <c:v>219.79</c:v>
                </c:pt>
                <c:pt idx="543">
                  <c:v>220.29</c:v>
                </c:pt>
                <c:pt idx="544">
                  <c:v>220.79</c:v>
                </c:pt>
                <c:pt idx="545">
                  <c:v>221.29</c:v>
                </c:pt>
                <c:pt idx="546">
                  <c:v>221.79</c:v>
                </c:pt>
                <c:pt idx="547">
                  <c:v>222.29</c:v>
                </c:pt>
                <c:pt idx="548">
                  <c:v>222.79</c:v>
                </c:pt>
                <c:pt idx="549">
                  <c:v>223.29</c:v>
                </c:pt>
                <c:pt idx="550">
                  <c:v>223.79</c:v>
                </c:pt>
                <c:pt idx="551">
                  <c:v>224.29</c:v>
                </c:pt>
                <c:pt idx="552">
                  <c:v>224.79</c:v>
                </c:pt>
                <c:pt idx="553">
                  <c:v>225.29</c:v>
                </c:pt>
                <c:pt idx="554">
                  <c:v>225.79</c:v>
                </c:pt>
                <c:pt idx="555">
                  <c:v>226.29</c:v>
                </c:pt>
                <c:pt idx="556">
                  <c:v>226.79</c:v>
                </c:pt>
                <c:pt idx="557">
                  <c:v>227.29</c:v>
                </c:pt>
                <c:pt idx="558">
                  <c:v>227.79</c:v>
                </c:pt>
                <c:pt idx="559">
                  <c:v>228.29</c:v>
                </c:pt>
                <c:pt idx="560">
                  <c:v>228.79</c:v>
                </c:pt>
                <c:pt idx="561">
                  <c:v>229.29</c:v>
                </c:pt>
                <c:pt idx="562">
                  <c:v>229.79</c:v>
                </c:pt>
                <c:pt idx="563">
                  <c:v>230.29</c:v>
                </c:pt>
                <c:pt idx="564">
                  <c:v>230.79</c:v>
                </c:pt>
                <c:pt idx="565">
                  <c:v>231.29</c:v>
                </c:pt>
                <c:pt idx="566">
                  <c:v>231.79</c:v>
                </c:pt>
                <c:pt idx="567">
                  <c:v>232.29</c:v>
                </c:pt>
                <c:pt idx="568">
                  <c:v>232.79</c:v>
                </c:pt>
                <c:pt idx="569">
                  <c:v>233.29</c:v>
                </c:pt>
                <c:pt idx="570">
                  <c:v>233.79</c:v>
                </c:pt>
                <c:pt idx="571">
                  <c:v>234.29</c:v>
                </c:pt>
                <c:pt idx="572">
                  <c:v>234.79</c:v>
                </c:pt>
                <c:pt idx="573">
                  <c:v>235.29</c:v>
                </c:pt>
                <c:pt idx="574">
                  <c:v>235.79</c:v>
                </c:pt>
                <c:pt idx="575">
                  <c:v>236.29</c:v>
                </c:pt>
                <c:pt idx="576">
                  <c:v>236.79</c:v>
                </c:pt>
                <c:pt idx="577">
                  <c:v>237.29</c:v>
                </c:pt>
                <c:pt idx="578">
                  <c:v>237.79</c:v>
                </c:pt>
                <c:pt idx="579">
                  <c:v>238.29</c:v>
                </c:pt>
                <c:pt idx="580">
                  <c:v>238.79</c:v>
                </c:pt>
                <c:pt idx="581">
                  <c:v>239.29</c:v>
                </c:pt>
                <c:pt idx="582">
                  <c:v>239.79</c:v>
                </c:pt>
                <c:pt idx="583">
                  <c:v>240.29</c:v>
                </c:pt>
                <c:pt idx="584">
                  <c:v>240.79</c:v>
                </c:pt>
                <c:pt idx="585">
                  <c:v>241.29</c:v>
                </c:pt>
                <c:pt idx="586">
                  <c:v>241.79</c:v>
                </c:pt>
                <c:pt idx="587">
                  <c:v>242.29</c:v>
                </c:pt>
                <c:pt idx="588">
                  <c:v>242.79</c:v>
                </c:pt>
                <c:pt idx="589">
                  <c:v>243.29</c:v>
                </c:pt>
                <c:pt idx="590">
                  <c:v>243.79</c:v>
                </c:pt>
                <c:pt idx="591">
                  <c:v>244.29</c:v>
                </c:pt>
                <c:pt idx="592">
                  <c:v>244.79</c:v>
                </c:pt>
                <c:pt idx="593">
                  <c:v>245.29</c:v>
                </c:pt>
                <c:pt idx="594">
                  <c:v>245.75</c:v>
                </c:pt>
              </c:numCache>
            </c:numRef>
          </c:xVal>
          <c:yVal>
            <c:numRef>
              <c:f>RunSol!$C$1:$C$595</c:f>
              <c:numCache>
                <c:formatCode>General</c:formatCode>
                <c:ptCount val="59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0.54983000000000004</c:v>
                </c:pt>
                <c:pt idx="4">
                  <c:v>1.6519999999999999</c:v>
                </c:pt>
                <c:pt idx="5">
                  <c:v>10.156000000000001</c:v>
                </c:pt>
                <c:pt idx="6">
                  <c:v>16.577999999999999</c:v>
                </c:pt>
                <c:pt idx="7">
                  <c:v>22.635999999999999</c:v>
                </c:pt>
                <c:pt idx="8">
                  <c:v>28.123999999999999</c:v>
                </c:pt>
                <c:pt idx="9">
                  <c:v>33.912999999999997</c:v>
                </c:pt>
                <c:pt idx="10">
                  <c:v>41.326000000000001</c:v>
                </c:pt>
                <c:pt idx="11">
                  <c:v>48.884</c:v>
                </c:pt>
                <c:pt idx="12">
                  <c:v>56.018000000000001</c:v>
                </c:pt>
                <c:pt idx="13">
                  <c:v>63.073999999999998</c:v>
                </c:pt>
                <c:pt idx="14">
                  <c:v>70.015000000000001</c:v>
                </c:pt>
                <c:pt idx="15">
                  <c:v>76.811000000000007</c:v>
                </c:pt>
                <c:pt idx="16">
                  <c:v>92.433999999999997</c:v>
                </c:pt>
                <c:pt idx="17">
                  <c:v>108.19</c:v>
                </c:pt>
                <c:pt idx="18">
                  <c:v>124.18</c:v>
                </c:pt>
                <c:pt idx="19">
                  <c:v>140.44</c:v>
                </c:pt>
                <c:pt idx="20">
                  <c:v>183.77</c:v>
                </c:pt>
                <c:pt idx="21">
                  <c:v>228.72</c:v>
                </c:pt>
                <c:pt idx="22">
                  <c:v>275.17</c:v>
                </c:pt>
                <c:pt idx="23">
                  <c:v>323</c:v>
                </c:pt>
                <c:pt idx="24">
                  <c:v>409.32</c:v>
                </c:pt>
                <c:pt idx="25">
                  <c:v>498.63</c:v>
                </c:pt>
                <c:pt idx="26">
                  <c:v>590.83000000000004</c:v>
                </c:pt>
                <c:pt idx="27">
                  <c:v>686.27</c:v>
                </c:pt>
                <c:pt idx="28">
                  <c:v>784.14</c:v>
                </c:pt>
                <c:pt idx="29">
                  <c:v>883.49</c:v>
                </c:pt>
                <c:pt idx="30">
                  <c:v>1030.0999999999999</c:v>
                </c:pt>
                <c:pt idx="31">
                  <c:v>1176.5</c:v>
                </c:pt>
                <c:pt idx="32">
                  <c:v>1321.8</c:v>
                </c:pt>
                <c:pt idx="33">
                  <c:v>1464.7</c:v>
                </c:pt>
                <c:pt idx="34">
                  <c:v>1603.8</c:v>
                </c:pt>
                <c:pt idx="35">
                  <c:v>1738.2</c:v>
                </c:pt>
                <c:pt idx="36">
                  <c:v>1803</c:v>
                </c:pt>
                <c:pt idx="37">
                  <c:v>1843.2</c:v>
                </c:pt>
                <c:pt idx="38">
                  <c:v>1868.5</c:v>
                </c:pt>
                <c:pt idx="39">
                  <c:v>1892.4</c:v>
                </c:pt>
                <c:pt idx="40">
                  <c:v>1914.4</c:v>
                </c:pt>
                <c:pt idx="41">
                  <c:v>1934.3</c:v>
                </c:pt>
                <c:pt idx="42">
                  <c:v>1947.6</c:v>
                </c:pt>
                <c:pt idx="43">
                  <c:v>1951</c:v>
                </c:pt>
                <c:pt idx="44">
                  <c:v>1953.5</c:v>
                </c:pt>
                <c:pt idx="45">
                  <c:v>1955.1</c:v>
                </c:pt>
                <c:pt idx="46">
                  <c:v>1955.6</c:v>
                </c:pt>
                <c:pt idx="47">
                  <c:v>1955.4</c:v>
                </c:pt>
                <c:pt idx="48">
                  <c:v>1954.5</c:v>
                </c:pt>
                <c:pt idx="49">
                  <c:v>1953.7</c:v>
                </c:pt>
                <c:pt idx="50">
                  <c:v>1952.8</c:v>
                </c:pt>
                <c:pt idx="51">
                  <c:v>1942.8</c:v>
                </c:pt>
                <c:pt idx="52">
                  <c:v>1939.4</c:v>
                </c:pt>
                <c:pt idx="53">
                  <c:v>1935.7</c:v>
                </c:pt>
                <c:pt idx="54">
                  <c:v>1931.7</c:v>
                </c:pt>
                <c:pt idx="55">
                  <c:v>1927.6</c:v>
                </c:pt>
                <c:pt idx="56">
                  <c:v>1923.4</c:v>
                </c:pt>
                <c:pt idx="57">
                  <c:v>1912.8</c:v>
                </c:pt>
                <c:pt idx="58">
                  <c:v>1902.3</c:v>
                </c:pt>
                <c:pt idx="59">
                  <c:v>1891.9</c:v>
                </c:pt>
                <c:pt idx="60">
                  <c:v>1837.5</c:v>
                </c:pt>
                <c:pt idx="61">
                  <c:v>1784.9</c:v>
                </c:pt>
                <c:pt idx="62">
                  <c:v>1734</c:v>
                </c:pt>
                <c:pt idx="63">
                  <c:v>1684.7</c:v>
                </c:pt>
                <c:pt idx="64">
                  <c:v>1619.5</c:v>
                </c:pt>
                <c:pt idx="65">
                  <c:v>1557.1</c:v>
                </c:pt>
                <c:pt idx="66">
                  <c:v>1497.3</c:v>
                </c:pt>
                <c:pt idx="67">
                  <c:v>1440</c:v>
                </c:pt>
                <c:pt idx="68">
                  <c:v>1385.1</c:v>
                </c:pt>
                <c:pt idx="69">
                  <c:v>1277.2</c:v>
                </c:pt>
                <c:pt idx="70">
                  <c:v>1178</c:v>
                </c:pt>
                <c:pt idx="71">
                  <c:v>1113.5</c:v>
                </c:pt>
                <c:pt idx="72">
                  <c:v>1092.3</c:v>
                </c:pt>
                <c:pt idx="73">
                  <c:v>1075.7</c:v>
                </c:pt>
                <c:pt idx="74">
                  <c:v>1059.8</c:v>
                </c:pt>
                <c:pt idx="75">
                  <c:v>1044.4000000000001</c:v>
                </c:pt>
                <c:pt idx="76">
                  <c:v>1029.5</c:v>
                </c:pt>
                <c:pt idx="77">
                  <c:v>1014.9</c:v>
                </c:pt>
                <c:pt idx="78">
                  <c:v>986.07</c:v>
                </c:pt>
                <c:pt idx="79">
                  <c:v>958.73</c:v>
                </c:pt>
                <c:pt idx="80">
                  <c:v>932.72</c:v>
                </c:pt>
                <c:pt idx="81">
                  <c:v>907.94</c:v>
                </c:pt>
                <c:pt idx="82">
                  <c:v>857.26</c:v>
                </c:pt>
                <c:pt idx="83">
                  <c:v>811.06</c:v>
                </c:pt>
                <c:pt idx="84">
                  <c:v>768.58</c:v>
                </c:pt>
                <c:pt idx="85">
                  <c:v>729.21</c:v>
                </c:pt>
                <c:pt idx="86">
                  <c:v>692.5</c:v>
                </c:pt>
                <c:pt idx="87">
                  <c:v>656.04</c:v>
                </c:pt>
                <c:pt idx="88">
                  <c:v>621.80999999999995</c:v>
                </c:pt>
                <c:pt idx="89">
                  <c:v>589.55999999999995</c:v>
                </c:pt>
                <c:pt idx="90">
                  <c:v>559.03</c:v>
                </c:pt>
                <c:pt idx="91">
                  <c:v>530.04999999999995</c:v>
                </c:pt>
                <c:pt idx="92">
                  <c:v>502.42</c:v>
                </c:pt>
                <c:pt idx="93">
                  <c:v>476</c:v>
                </c:pt>
                <c:pt idx="94">
                  <c:v>450.67</c:v>
                </c:pt>
                <c:pt idx="95">
                  <c:v>426.32</c:v>
                </c:pt>
                <c:pt idx="96">
                  <c:v>402.86</c:v>
                </c:pt>
                <c:pt idx="97">
                  <c:v>380.19</c:v>
                </c:pt>
                <c:pt idx="98">
                  <c:v>358.25</c:v>
                </c:pt>
                <c:pt idx="99">
                  <c:v>336.96</c:v>
                </c:pt>
                <c:pt idx="100">
                  <c:v>316.27999999999997</c:v>
                </c:pt>
                <c:pt idx="101">
                  <c:v>296.14</c:v>
                </c:pt>
                <c:pt idx="102">
                  <c:v>276.5</c:v>
                </c:pt>
                <c:pt idx="103">
                  <c:v>257.3</c:v>
                </c:pt>
                <c:pt idx="104">
                  <c:v>238.53</c:v>
                </c:pt>
                <c:pt idx="105">
                  <c:v>220.12</c:v>
                </c:pt>
                <c:pt idx="106">
                  <c:v>202.06</c:v>
                </c:pt>
                <c:pt idx="107">
                  <c:v>184.3</c:v>
                </c:pt>
                <c:pt idx="108">
                  <c:v>166.82</c:v>
                </c:pt>
                <c:pt idx="109">
                  <c:v>149.59</c:v>
                </c:pt>
                <c:pt idx="110">
                  <c:v>132.59</c:v>
                </c:pt>
                <c:pt idx="111">
                  <c:v>115.78</c:v>
                </c:pt>
                <c:pt idx="112">
                  <c:v>99.138999999999996</c:v>
                </c:pt>
                <c:pt idx="113">
                  <c:v>82.650999999999996</c:v>
                </c:pt>
                <c:pt idx="114">
                  <c:v>66.287000000000006</c:v>
                </c:pt>
                <c:pt idx="115">
                  <c:v>50.026000000000003</c:v>
                </c:pt>
                <c:pt idx="116">
                  <c:v>33.843000000000004</c:v>
                </c:pt>
                <c:pt idx="117">
                  <c:v>17.716999999999999</c:v>
                </c:pt>
                <c:pt idx="118">
                  <c:v>1.6222000000000001</c:v>
                </c:pt>
                <c:pt idx="119">
                  <c:v>-14.263</c:v>
                </c:pt>
                <c:pt idx="120">
                  <c:v>-29.334</c:v>
                </c:pt>
                <c:pt idx="121">
                  <c:v>-42.87</c:v>
                </c:pt>
                <c:pt idx="122">
                  <c:v>-54.341000000000001</c:v>
                </c:pt>
                <c:pt idx="123">
                  <c:v>-63.57</c:v>
                </c:pt>
                <c:pt idx="124">
                  <c:v>-70.695999999999998</c:v>
                </c:pt>
                <c:pt idx="125">
                  <c:v>-76.05</c:v>
                </c:pt>
                <c:pt idx="126">
                  <c:v>-80.010999999999996</c:v>
                </c:pt>
                <c:pt idx="127">
                  <c:v>-82.921000000000006</c:v>
                </c:pt>
                <c:pt idx="128">
                  <c:v>-85.048000000000002</c:v>
                </c:pt>
                <c:pt idx="129">
                  <c:v>-86.591999999999999</c:v>
                </c:pt>
                <c:pt idx="130">
                  <c:v>-87.701999999999998</c:v>
                </c:pt>
                <c:pt idx="131">
                  <c:v>-88.492999999999995</c:v>
                </c:pt>
                <c:pt idx="132">
                  <c:v>-89.052999999999997</c:v>
                </c:pt>
                <c:pt idx="133">
                  <c:v>-89.45</c:v>
                </c:pt>
                <c:pt idx="134">
                  <c:v>-89.731999999999999</c:v>
                </c:pt>
                <c:pt idx="135">
                  <c:v>-89.936000000000007</c:v>
                </c:pt>
                <c:pt idx="136">
                  <c:v>-90.081999999999994</c:v>
                </c:pt>
                <c:pt idx="137">
                  <c:v>-90.19</c:v>
                </c:pt>
                <c:pt idx="138">
                  <c:v>-90.27</c:v>
                </c:pt>
                <c:pt idx="139">
                  <c:v>-90.328999999999994</c:v>
                </c:pt>
                <c:pt idx="140">
                  <c:v>-90.373999999999995</c:v>
                </c:pt>
                <c:pt idx="141">
                  <c:v>-90.41</c:v>
                </c:pt>
                <c:pt idx="142">
                  <c:v>-90.44</c:v>
                </c:pt>
                <c:pt idx="143">
                  <c:v>-90.465999999999994</c:v>
                </c:pt>
                <c:pt idx="144">
                  <c:v>-90.49</c:v>
                </c:pt>
                <c:pt idx="145">
                  <c:v>-90.510999999999996</c:v>
                </c:pt>
                <c:pt idx="146">
                  <c:v>-90.53</c:v>
                </c:pt>
                <c:pt idx="147">
                  <c:v>-90.548000000000002</c:v>
                </c:pt>
                <c:pt idx="148">
                  <c:v>-90.564999999999998</c:v>
                </c:pt>
                <c:pt idx="149">
                  <c:v>-90.581999999999994</c:v>
                </c:pt>
                <c:pt idx="150">
                  <c:v>-90.597999999999999</c:v>
                </c:pt>
                <c:pt idx="151">
                  <c:v>-90.613</c:v>
                </c:pt>
                <c:pt idx="152">
                  <c:v>-90.629000000000005</c:v>
                </c:pt>
                <c:pt idx="153">
                  <c:v>-90.644000000000005</c:v>
                </c:pt>
                <c:pt idx="154">
                  <c:v>-90.66</c:v>
                </c:pt>
                <c:pt idx="155">
                  <c:v>-90.674999999999997</c:v>
                </c:pt>
                <c:pt idx="156">
                  <c:v>-90.69</c:v>
                </c:pt>
                <c:pt idx="157">
                  <c:v>-90.704999999999998</c:v>
                </c:pt>
                <c:pt idx="158">
                  <c:v>-90.72</c:v>
                </c:pt>
                <c:pt idx="159">
                  <c:v>-90.736000000000004</c:v>
                </c:pt>
                <c:pt idx="160">
                  <c:v>-90.751000000000005</c:v>
                </c:pt>
                <c:pt idx="161">
                  <c:v>-90.766000000000005</c:v>
                </c:pt>
                <c:pt idx="162">
                  <c:v>-90.781000000000006</c:v>
                </c:pt>
                <c:pt idx="163">
                  <c:v>-90.796000000000006</c:v>
                </c:pt>
                <c:pt idx="164">
                  <c:v>-90.811000000000007</c:v>
                </c:pt>
                <c:pt idx="165">
                  <c:v>-90.826999999999998</c:v>
                </c:pt>
                <c:pt idx="166">
                  <c:v>-90.841999999999999</c:v>
                </c:pt>
                <c:pt idx="167">
                  <c:v>-90.856999999999999</c:v>
                </c:pt>
                <c:pt idx="168">
                  <c:v>-90.872</c:v>
                </c:pt>
                <c:pt idx="169">
                  <c:v>-90.887</c:v>
                </c:pt>
                <c:pt idx="170">
                  <c:v>-90.902000000000001</c:v>
                </c:pt>
                <c:pt idx="171">
                  <c:v>-90.918000000000006</c:v>
                </c:pt>
                <c:pt idx="172">
                  <c:v>-90.933000000000007</c:v>
                </c:pt>
                <c:pt idx="173">
                  <c:v>-90.947999999999993</c:v>
                </c:pt>
                <c:pt idx="174">
                  <c:v>-90.962999999999994</c:v>
                </c:pt>
                <c:pt idx="175">
                  <c:v>-90.977999999999994</c:v>
                </c:pt>
                <c:pt idx="176">
                  <c:v>-90.992999999999995</c:v>
                </c:pt>
                <c:pt idx="177">
                  <c:v>-91.007999999999996</c:v>
                </c:pt>
                <c:pt idx="178">
                  <c:v>-91.024000000000001</c:v>
                </c:pt>
                <c:pt idx="179">
                  <c:v>-91.039000000000001</c:v>
                </c:pt>
                <c:pt idx="180">
                  <c:v>-91.054000000000002</c:v>
                </c:pt>
                <c:pt idx="181">
                  <c:v>-91.069000000000003</c:v>
                </c:pt>
                <c:pt idx="182">
                  <c:v>-91.084000000000003</c:v>
                </c:pt>
                <c:pt idx="183">
                  <c:v>-91.099000000000004</c:v>
                </c:pt>
                <c:pt idx="184">
                  <c:v>-91.114999999999995</c:v>
                </c:pt>
                <c:pt idx="185">
                  <c:v>-91.13</c:v>
                </c:pt>
                <c:pt idx="186">
                  <c:v>-91.144999999999996</c:v>
                </c:pt>
                <c:pt idx="187">
                  <c:v>-91.16</c:v>
                </c:pt>
                <c:pt idx="188">
                  <c:v>-91.174999999999997</c:v>
                </c:pt>
                <c:pt idx="189">
                  <c:v>-91.19</c:v>
                </c:pt>
                <c:pt idx="190">
                  <c:v>-91.206000000000003</c:v>
                </c:pt>
                <c:pt idx="191">
                  <c:v>-91.221000000000004</c:v>
                </c:pt>
                <c:pt idx="192">
                  <c:v>-91.236000000000004</c:v>
                </c:pt>
                <c:pt idx="193">
                  <c:v>-91.251000000000005</c:v>
                </c:pt>
                <c:pt idx="194">
                  <c:v>-91.266000000000005</c:v>
                </c:pt>
                <c:pt idx="195">
                  <c:v>-91.281000000000006</c:v>
                </c:pt>
                <c:pt idx="196">
                  <c:v>-91.296000000000006</c:v>
                </c:pt>
                <c:pt idx="197">
                  <c:v>-91.311999999999998</c:v>
                </c:pt>
                <c:pt idx="198">
                  <c:v>-91.326999999999998</c:v>
                </c:pt>
                <c:pt idx="199">
                  <c:v>-91.341999999999999</c:v>
                </c:pt>
                <c:pt idx="200">
                  <c:v>-91.356999999999999</c:v>
                </c:pt>
                <c:pt idx="201">
                  <c:v>-91.372</c:v>
                </c:pt>
                <c:pt idx="202">
                  <c:v>-91.387</c:v>
                </c:pt>
                <c:pt idx="203">
                  <c:v>-91.403000000000006</c:v>
                </c:pt>
                <c:pt idx="204">
                  <c:v>-91.418000000000006</c:v>
                </c:pt>
                <c:pt idx="205">
                  <c:v>-91.433000000000007</c:v>
                </c:pt>
                <c:pt idx="206">
                  <c:v>-91.447999999999993</c:v>
                </c:pt>
                <c:pt idx="207">
                  <c:v>-91.462999999999994</c:v>
                </c:pt>
                <c:pt idx="208">
                  <c:v>-91.477999999999994</c:v>
                </c:pt>
                <c:pt idx="209">
                  <c:v>-91.494</c:v>
                </c:pt>
                <c:pt idx="210">
                  <c:v>-91.509</c:v>
                </c:pt>
                <c:pt idx="211">
                  <c:v>-91.524000000000001</c:v>
                </c:pt>
                <c:pt idx="212">
                  <c:v>-91.539000000000001</c:v>
                </c:pt>
                <c:pt idx="213">
                  <c:v>-91.554000000000002</c:v>
                </c:pt>
                <c:pt idx="214">
                  <c:v>-91.569000000000003</c:v>
                </c:pt>
                <c:pt idx="215">
                  <c:v>-91.584999999999994</c:v>
                </c:pt>
                <c:pt idx="216">
                  <c:v>-91.6</c:v>
                </c:pt>
                <c:pt idx="217">
                  <c:v>-91.614999999999995</c:v>
                </c:pt>
                <c:pt idx="218">
                  <c:v>-91.63</c:v>
                </c:pt>
                <c:pt idx="219">
                  <c:v>-91.644999999999996</c:v>
                </c:pt>
                <c:pt idx="220">
                  <c:v>-91.66</c:v>
                </c:pt>
                <c:pt idx="221">
                  <c:v>-91.674999999999997</c:v>
                </c:pt>
                <c:pt idx="222">
                  <c:v>-91.691000000000003</c:v>
                </c:pt>
                <c:pt idx="223">
                  <c:v>-91.706000000000003</c:v>
                </c:pt>
                <c:pt idx="224">
                  <c:v>-91.721000000000004</c:v>
                </c:pt>
                <c:pt idx="225">
                  <c:v>-91.736000000000004</c:v>
                </c:pt>
                <c:pt idx="226">
                  <c:v>-91.751000000000005</c:v>
                </c:pt>
                <c:pt idx="227">
                  <c:v>-91.766000000000005</c:v>
                </c:pt>
                <c:pt idx="228">
                  <c:v>-91.781999999999996</c:v>
                </c:pt>
                <c:pt idx="229">
                  <c:v>-91.796999999999997</c:v>
                </c:pt>
                <c:pt idx="230">
                  <c:v>-91.811999999999998</c:v>
                </c:pt>
                <c:pt idx="231">
                  <c:v>-91.826999999999998</c:v>
                </c:pt>
                <c:pt idx="232">
                  <c:v>-91.841999999999999</c:v>
                </c:pt>
                <c:pt idx="233">
                  <c:v>-91.856999999999999</c:v>
                </c:pt>
                <c:pt idx="234">
                  <c:v>-91.873000000000005</c:v>
                </c:pt>
                <c:pt idx="235">
                  <c:v>-91.888000000000005</c:v>
                </c:pt>
                <c:pt idx="236">
                  <c:v>-91.903000000000006</c:v>
                </c:pt>
                <c:pt idx="237">
                  <c:v>-91.918000000000006</c:v>
                </c:pt>
                <c:pt idx="238">
                  <c:v>-91.933000000000007</c:v>
                </c:pt>
                <c:pt idx="239">
                  <c:v>-91.947999999999993</c:v>
                </c:pt>
                <c:pt idx="240">
                  <c:v>-91.963999999999999</c:v>
                </c:pt>
                <c:pt idx="241">
                  <c:v>-91.978999999999999</c:v>
                </c:pt>
                <c:pt idx="242">
                  <c:v>-91.994</c:v>
                </c:pt>
                <c:pt idx="243">
                  <c:v>-92.009</c:v>
                </c:pt>
                <c:pt idx="244">
                  <c:v>-92.024000000000001</c:v>
                </c:pt>
                <c:pt idx="245">
                  <c:v>-92.039000000000001</c:v>
                </c:pt>
                <c:pt idx="246">
                  <c:v>-92.054000000000002</c:v>
                </c:pt>
                <c:pt idx="247">
                  <c:v>-92.07</c:v>
                </c:pt>
                <c:pt idx="248">
                  <c:v>-92.084999999999994</c:v>
                </c:pt>
                <c:pt idx="249">
                  <c:v>-92.1</c:v>
                </c:pt>
                <c:pt idx="250">
                  <c:v>-92.114999999999995</c:v>
                </c:pt>
                <c:pt idx="251">
                  <c:v>-92.13</c:v>
                </c:pt>
                <c:pt idx="252">
                  <c:v>-92.144999999999996</c:v>
                </c:pt>
                <c:pt idx="253">
                  <c:v>-92.161000000000001</c:v>
                </c:pt>
                <c:pt idx="254">
                  <c:v>-92.176000000000002</c:v>
                </c:pt>
                <c:pt idx="255">
                  <c:v>-92.191000000000003</c:v>
                </c:pt>
                <c:pt idx="256">
                  <c:v>-92.206000000000003</c:v>
                </c:pt>
                <c:pt idx="257">
                  <c:v>-92.221000000000004</c:v>
                </c:pt>
                <c:pt idx="258">
                  <c:v>-92.236000000000004</c:v>
                </c:pt>
                <c:pt idx="259">
                  <c:v>-92.251999999999995</c:v>
                </c:pt>
                <c:pt idx="260">
                  <c:v>-92.266999999999996</c:v>
                </c:pt>
                <c:pt idx="261">
                  <c:v>-92.281999999999996</c:v>
                </c:pt>
                <c:pt idx="262">
                  <c:v>-92.296999999999997</c:v>
                </c:pt>
                <c:pt idx="263">
                  <c:v>-92.311999999999998</c:v>
                </c:pt>
                <c:pt idx="264">
                  <c:v>-92.326999999999998</c:v>
                </c:pt>
                <c:pt idx="265">
                  <c:v>-92.341999999999999</c:v>
                </c:pt>
                <c:pt idx="266">
                  <c:v>-92.358000000000004</c:v>
                </c:pt>
                <c:pt idx="267">
                  <c:v>-92.373000000000005</c:v>
                </c:pt>
                <c:pt idx="268">
                  <c:v>-92.388000000000005</c:v>
                </c:pt>
                <c:pt idx="269">
                  <c:v>-92.403000000000006</c:v>
                </c:pt>
                <c:pt idx="270">
                  <c:v>-92.418000000000006</c:v>
                </c:pt>
                <c:pt idx="271">
                  <c:v>-92.433000000000007</c:v>
                </c:pt>
                <c:pt idx="272">
                  <c:v>-92.448999999999998</c:v>
                </c:pt>
                <c:pt idx="273">
                  <c:v>-92.463999999999999</c:v>
                </c:pt>
                <c:pt idx="274">
                  <c:v>-92.478999999999999</c:v>
                </c:pt>
                <c:pt idx="275">
                  <c:v>-92.494</c:v>
                </c:pt>
                <c:pt idx="276">
                  <c:v>-92.509</c:v>
                </c:pt>
                <c:pt idx="277">
                  <c:v>-92.524000000000001</c:v>
                </c:pt>
                <c:pt idx="278">
                  <c:v>-92.54</c:v>
                </c:pt>
                <c:pt idx="279">
                  <c:v>-92.555000000000007</c:v>
                </c:pt>
                <c:pt idx="280">
                  <c:v>-92.57</c:v>
                </c:pt>
                <c:pt idx="281">
                  <c:v>-92.584999999999994</c:v>
                </c:pt>
                <c:pt idx="282">
                  <c:v>-92.6</c:v>
                </c:pt>
                <c:pt idx="283">
                  <c:v>-92.614999999999995</c:v>
                </c:pt>
                <c:pt idx="284">
                  <c:v>-92.631</c:v>
                </c:pt>
                <c:pt idx="285">
                  <c:v>-92.646000000000001</c:v>
                </c:pt>
                <c:pt idx="286">
                  <c:v>-92.661000000000001</c:v>
                </c:pt>
                <c:pt idx="287">
                  <c:v>-92.676000000000002</c:v>
                </c:pt>
                <c:pt idx="288">
                  <c:v>-92.691000000000003</c:v>
                </c:pt>
                <c:pt idx="289">
                  <c:v>-92.706000000000003</c:v>
                </c:pt>
                <c:pt idx="290">
                  <c:v>-92.721000000000004</c:v>
                </c:pt>
                <c:pt idx="291">
                  <c:v>-92.736999999999995</c:v>
                </c:pt>
                <c:pt idx="292">
                  <c:v>-92.751999999999995</c:v>
                </c:pt>
                <c:pt idx="293">
                  <c:v>-92.766999999999996</c:v>
                </c:pt>
                <c:pt idx="294">
                  <c:v>-92.781999999999996</c:v>
                </c:pt>
                <c:pt idx="295">
                  <c:v>-92.796999999999997</c:v>
                </c:pt>
                <c:pt idx="296">
                  <c:v>-92.811999999999998</c:v>
                </c:pt>
                <c:pt idx="297">
                  <c:v>-92.828000000000003</c:v>
                </c:pt>
                <c:pt idx="298">
                  <c:v>-92.843000000000004</c:v>
                </c:pt>
                <c:pt idx="299">
                  <c:v>-92.858000000000004</c:v>
                </c:pt>
                <c:pt idx="300">
                  <c:v>-92.873000000000005</c:v>
                </c:pt>
                <c:pt idx="301">
                  <c:v>-92.888000000000005</c:v>
                </c:pt>
                <c:pt idx="302">
                  <c:v>-92.903000000000006</c:v>
                </c:pt>
                <c:pt idx="303">
                  <c:v>-92.918999999999997</c:v>
                </c:pt>
                <c:pt idx="304">
                  <c:v>-92.933999999999997</c:v>
                </c:pt>
                <c:pt idx="305">
                  <c:v>-92.948999999999998</c:v>
                </c:pt>
                <c:pt idx="306">
                  <c:v>-92.963999999999999</c:v>
                </c:pt>
                <c:pt idx="307">
                  <c:v>-92.978999999999999</c:v>
                </c:pt>
                <c:pt idx="308">
                  <c:v>-92.994</c:v>
                </c:pt>
                <c:pt idx="309">
                  <c:v>-93.01</c:v>
                </c:pt>
                <c:pt idx="310">
                  <c:v>-93.025000000000006</c:v>
                </c:pt>
                <c:pt idx="311">
                  <c:v>-93.04</c:v>
                </c:pt>
                <c:pt idx="312">
                  <c:v>-93.055000000000007</c:v>
                </c:pt>
                <c:pt idx="313">
                  <c:v>-93.07</c:v>
                </c:pt>
                <c:pt idx="314">
                  <c:v>-93.084999999999994</c:v>
                </c:pt>
                <c:pt idx="315">
                  <c:v>-93.1</c:v>
                </c:pt>
                <c:pt idx="316">
                  <c:v>-93.116</c:v>
                </c:pt>
                <c:pt idx="317">
                  <c:v>-93.131</c:v>
                </c:pt>
                <c:pt idx="318">
                  <c:v>-93.146000000000001</c:v>
                </c:pt>
                <c:pt idx="319">
                  <c:v>-93.161000000000001</c:v>
                </c:pt>
                <c:pt idx="320">
                  <c:v>-93.176000000000002</c:v>
                </c:pt>
                <c:pt idx="321">
                  <c:v>-93.191000000000003</c:v>
                </c:pt>
                <c:pt idx="322">
                  <c:v>-93.206999999999994</c:v>
                </c:pt>
                <c:pt idx="323">
                  <c:v>-93.221999999999994</c:v>
                </c:pt>
                <c:pt idx="324">
                  <c:v>-93.236999999999995</c:v>
                </c:pt>
                <c:pt idx="325">
                  <c:v>-93.251999999999995</c:v>
                </c:pt>
                <c:pt idx="326">
                  <c:v>-93.266999999999996</c:v>
                </c:pt>
                <c:pt idx="327">
                  <c:v>-93.281999999999996</c:v>
                </c:pt>
                <c:pt idx="328">
                  <c:v>-93.298000000000002</c:v>
                </c:pt>
                <c:pt idx="329">
                  <c:v>-93.313000000000002</c:v>
                </c:pt>
                <c:pt idx="330">
                  <c:v>-93.328000000000003</c:v>
                </c:pt>
                <c:pt idx="331">
                  <c:v>-93.343000000000004</c:v>
                </c:pt>
                <c:pt idx="332">
                  <c:v>-93.358000000000004</c:v>
                </c:pt>
                <c:pt idx="333">
                  <c:v>-93.373000000000005</c:v>
                </c:pt>
                <c:pt idx="334">
                  <c:v>-93.388999999999996</c:v>
                </c:pt>
                <c:pt idx="335">
                  <c:v>-93.403999999999996</c:v>
                </c:pt>
                <c:pt idx="336">
                  <c:v>-93.418999999999997</c:v>
                </c:pt>
                <c:pt idx="337">
                  <c:v>-93.433999999999997</c:v>
                </c:pt>
                <c:pt idx="338">
                  <c:v>-93.448999999999998</c:v>
                </c:pt>
                <c:pt idx="339">
                  <c:v>-93.463999999999999</c:v>
                </c:pt>
                <c:pt idx="340">
                  <c:v>-93.478999999999999</c:v>
                </c:pt>
                <c:pt idx="341">
                  <c:v>-93.495000000000005</c:v>
                </c:pt>
                <c:pt idx="342">
                  <c:v>-93.51</c:v>
                </c:pt>
                <c:pt idx="343">
                  <c:v>-93.525000000000006</c:v>
                </c:pt>
                <c:pt idx="344">
                  <c:v>-93.54</c:v>
                </c:pt>
                <c:pt idx="345">
                  <c:v>-93.555000000000007</c:v>
                </c:pt>
                <c:pt idx="346">
                  <c:v>-93.57</c:v>
                </c:pt>
                <c:pt idx="347">
                  <c:v>-93.585999999999999</c:v>
                </c:pt>
                <c:pt idx="348">
                  <c:v>-93.600999999999999</c:v>
                </c:pt>
                <c:pt idx="349">
                  <c:v>-93.616</c:v>
                </c:pt>
                <c:pt idx="350">
                  <c:v>-93.631</c:v>
                </c:pt>
                <c:pt idx="351">
                  <c:v>-93.646000000000001</c:v>
                </c:pt>
                <c:pt idx="352">
                  <c:v>-93.661000000000001</c:v>
                </c:pt>
                <c:pt idx="353">
                  <c:v>-93.677000000000007</c:v>
                </c:pt>
                <c:pt idx="354">
                  <c:v>-93.691999999999993</c:v>
                </c:pt>
                <c:pt idx="355">
                  <c:v>-93.706999999999994</c:v>
                </c:pt>
                <c:pt idx="356">
                  <c:v>-93.721999999999994</c:v>
                </c:pt>
                <c:pt idx="357">
                  <c:v>-93.736999999999995</c:v>
                </c:pt>
                <c:pt idx="358">
                  <c:v>-93.751999999999995</c:v>
                </c:pt>
                <c:pt idx="359">
                  <c:v>-93.766999999999996</c:v>
                </c:pt>
                <c:pt idx="360">
                  <c:v>-93.783000000000001</c:v>
                </c:pt>
                <c:pt idx="361">
                  <c:v>-93.798000000000002</c:v>
                </c:pt>
                <c:pt idx="362">
                  <c:v>-93.813000000000002</c:v>
                </c:pt>
                <c:pt idx="363">
                  <c:v>-93.828000000000003</c:v>
                </c:pt>
                <c:pt idx="364">
                  <c:v>-93.843000000000004</c:v>
                </c:pt>
                <c:pt idx="365">
                  <c:v>-93.858000000000004</c:v>
                </c:pt>
                <c:pt idx="366">
                  <c:v>-93.873999999999995</c:v>
                </c:pt>
                <c:pt idx="367">
                  <c:v>-93.888999999999996</c:v>
                </c:pt>
                <c:pt idx="368">
                  <c:v>-93.903999999999996</c:v>
                </c:pt>
                <c:pt idx="369">
                  <c:v>-93.918999999999997</c:v>
                </c:pt>
                <c:pt idx="370">
                  <c:v>-93.933999999999997</c:v>
                </c:pt>
                <c:pt idx="371">
                  <c:v>-93.948999999999998</c:v>
                </c:pt>
                <c:pt idx="372">
                  <c:v>-93.965000000000003</c:v>
                </c:pt>
                <c:pt idx="373">
                  <c:v>-93.98</c:v>
                </c:pt>
                <c:pt idx="374">
                  <c:v>-93.995000000000005</c:v>
                </c:pt>
                <c:pt idx="375">
                  <c:v>-94.01</c:v>
                </c:pt>
                <c:pt idx="376">
                  <c:v>-94.025000000000006</c:v>
                </c:pt>
                <c:pt idx="377">
                  <c:v>-94.04</c:v>
                </c:pt>
                <c:pt idx="378">
                  <c:v>-94.055999999999997</c:v>
                </c:pt>
                <c:pt idx="379">
                  <c:v>-94.070999999999998</c:v>
                </c:pt>
                <c:pt idx="380">
                  <c:v>-94.085999999999999</c:v>
                </c:pt>
                <c:pt idx="381">
                  <c:v>-94.100999999999999</c:v>
                </c:pt>
                <c:pt idx="382">
                  <c:v>-94.116</c:v>
                </c:pt>
                <c:pt idx="383">
                  <c:v>-94.131</c:v>
                </c:pt>
                <c:pt idx="384">
                  <c:v>-94.146000000000001</c:v>
                </c:pt>
                <c:pt idx="385">
                  <c:v>-94.162000000000006</c:v>
                </c:pt>
                <c:pt idx="386">
                  <c:v>-94.177000000000007</c:v>
                </c:pt>
                <c:pt idx="387">
                  <c:v>-94.191999999999993</c:v>
                </c:pt>
                <c:pt idx="388">
                  <c:v>-94.206999999999994</c:v>
                </c:pt>
                <c:pt idx="389">
                  <c:v>-94.221999999999994</c:v>
                </c:pt>
                <c:pt idx="390">
                  <c:v>-94.236999999999995</c:v>
                </c:pt>
                <c:pt idx="391">
                  <c:v>-94.253</c:v>
                </c:pt>
                <c:pt idx="392">
                  <c:v>-94.268000000000001</c:v>
                </c:pt>
                <c:pt idx="393">
                  <c:v>-94.283000000000001</c:v>
                </c:pt>
                <c:pt idx="394">
                  <c:v>-94.298000000000002</c:v>
                </c:pt>
                <c:pt idx="395">
                  <c:v>-94.313000000000002</c:v>
                </c:pt>
                <c:pt idx="396">
                  <c:v>-94.328000000000003</c:v>
                </c:pt>
                <c:pt idx="397">
                  <c:v>-94.343999999999994</c:v>
                </c:pt>
                <c:pt idx="398">
                  <c:v>-94.358999999999995</c:v>
                </c:pt>
                <c:pt idx="399">
                  <c:v>-94.373999999999995</c:v>
                </c:pt>
                <c:pt idx="400">
                  <c:v>-94.388999999999996</c:v>
                </c:pt>
                <c:pt idx="401">
                  <c:v>-94.403999999999996</c:v>
                </c:pt>
                <c:pt idx="402">
                  <c:v>-94.418999999999997</c:v>
                </c:pt>
                <c:pt idx="403">
                  <c:v>-94.435000000000002</c:v>
                </c:pt>
                <c:pt idx="404">
                  <c:v>-94.45</c:v>
                </c:pt>
                <c:pt idx="405">
                  <c:v>-94.465000000000003</c:v>
                </c:pt>
                <c:pt idx="406">
                  <c:v>-94.48</c:v>
                </c:pt>
                <c:pt idx="407">
                  <c:v>-94.495000000000005</c:v>
                </c:pt>
                <c:pt idx="408">
                  <c:v>-94.51</c:v>
                </c:pt>
                <c:pt idx="409">
                  <c:v>-94.525000000000006</c:v>
                </c:pt>
                <c:pt idx="410">
                  <c:v>-94.540999999999997</c:v>
                </c:pt>
                <c:pt idx="411">
                  <c:v>-94.555999999999997</c:v>
                </c:pt>
                <c:pt idx="412">
                  <c:v>-94.570999999999998</c:v>
                </c:pt>
                <c:pt idx="413">
                  <c:v>-94.585999999999999</c:v>
                </c:pt>
                <c:pt idx="414">
                  <c:v>-94.600999999999999</c:v>
                </c:pt>
                <c:pt idx="415">
                  <c:v>-94.616</c:v>
                </c:pt>
                <c:pt idx="416">
                  <c:v>-94.632000000000005</c:v>
                </c:pt>
                <c:pt idx="417">
                  <c:v>-94.647000000000006</c:v>
                </c:pt>
                <c:pt idx="418">
                  <c:v>-94.662000000000006</c:v>
                </c:pt>
                <c:pt idx="419">
                  <c:v>-94.677000000000007</c:v>
                </c:pt>
                <c:pt idx="420">
                  <c:v>-94.691999999999993</c:v>
                </c:pt>
                <c:pt idx="421">
                  <c:v>-94.697000000000003</c:v>
                </c:pt>
                <c:pt idx="422">
                  <c:v>-94.697999999999993</c:v>
                </c:pt>
                <c:pt idx="423">
                  <c:v>-94.698999999999998</c:v>
                </c:pt>
                <c:pt idx="424">
                  <c:v>-94.7</c:v>
                </c:pt>
                <c:pt idx="425">
                  <c:v>-94.7</c:v>
                </c:pt>
                <c:pt idx="426">
                  <c:v>-94.7</c:v>
                </c:pt>
                <c:pt idx="427">
                  <c:v>-94.093000000000004</c:v>
                </c:pt>
                <c:pt idx="428">
                  <c:v>-93.3</c:v>
                </c:pt>
                <c:pt idx="429">
                  <c:v>-92.450999999999993</c:v>
                </c:pt>
                <c:pt idx="430">
                  <c:v>-91.593999999999994</c:v>
                </c:pt>
                <c:pt idx="431">
                  <c:v>-86.353999999999999</c:v>
                </c:pt>
                <c:pt idx="432">
                  <c:v>-81.680999999999997</c:v>
                </c:pt>
                <c:pt idx="433">
                  <c:v>-77.491</c:v>
                </c:pt>
                <c:pt idx="434">
                  <c:v>-71.36</c:v>
                </c:pt>
                <c:pt idx="435">
                  <c:v>-66.078000000000003</c:v>
                </c:pt>
                <c:pt idx="436">
                  <c:v>-61.521999999999998</c:v>
                </c:pt>
                <c:pt idx="437">
                  <c:v>-57.575000000000003</c:v>
                </c:pt>
                <c:pt idx="438">
                  <c:v>-49.106000000000002</c:v>
                </c:pt>
                <c:pt idx="439">
                  <c:v>-43.064999999999998</c:v>
                </c:pt>
                <c:pt idx="440">
                  <c:v>-38.488</c:v>
                </c:pt>
                <c:pt idx="441">
                  <c:v>-34.875</c:v>
                </c:pt>
                <c:pt idx="442">
                  <c:v>-31.957999999999998</c:v>
                </c:pt>
                <c:pt idx="443">
                  <c:v>-28.978000000000002</c:v>
                </c:pt>
                <c:pt idx="444">
                  <c:v>-26.631</c:v>
                </c:pt>
                <c:pt idx="445">
                  <c:v>-24.756</c:v>
                </c:pt>
                <c:pt idx="446">
                  <c:v>-23.227</c:v>
                </c:pt>
                <c:pt idx="447">
                  <c:v>-21.963000000000001</c:v>
                </c:pt>
                <c:pt idx="448">
                  <c:v>-20.097000000000001</c:v>
                </c:pt>
                <c:pt idx="449">
                  <c:v>-18.739000000000001</c:v>
                </c:pt>
                <c:pt idx="450">
                  <c:v>-17.722999999999999</c:v>
                </c:pt>
                <c:pt idx="451">
                  <c:v>-16.963999999999999</c:v>
                </c:pt>
                <c:pt idx="452">
                  <c:v>-16.38</c:v>
                </c:pt>
                <c:pt idx="453">
                  <c:v>-15.333</c:v>
                </c:pt>
                <c:pt idx="454">
                  <c:v>-14.888</c:v>
                </c:pt>
                <c:pt idx="455">
                  <c:v>-14.644</c:v>
                </c:pt>
                <c:pt idx="456">
                  <c:v>-14.446</c:v>
                </c:pt>
                <c:pt idx="457">
                  <c:v>-14.313000000000001</c:v>
                </c:pt>
                <c:pt idx="458">
                  <c:v>-14.183999999999999</c:v>
                </c:pt>
                <c:pt idx="459">
                  <c:v>-14.19</c:v>
                </c:pt>
                <c:pt idx="460">
                  <c:v>-14.207000000000001</c:v>
                </c:pt>
                <c:pt idx="461">
                  <c:v>-14.221</c:v>
                </c:pt>
                <c:pt idx="462">
                  <c:v>-14.223000000000001</c:v>
                </c:pt>
                <c:pt idx="463">
                  <c:v>-14.225</c:v>
                </c:pt>
                <c:pt idx="464">
                  <c:v>-14.227</c:v>
                </c:pt>
                <c:pt idx="465">
                  <c:v>-14.228</c:v>
                </c:pt>
                <c:pt idx="466">
                  <c:v>-14.228999999999999</c:v>
                </c:pt>
                <c:pt idx="467">
                  <c:v>-14.228999999999999</c:v>
                </c:pt>
                <c:pt idx="468">
                  <c:v>-14.23</c:v>
                </c:pt>
                <c:pt idx="469">
                  <c:v>-14.23</c:v>
                </c:pt>
                <c:pt idx="470">
                  <c:v>-14.231</c:v>
                </c:pt>
                <c:pt idx="471">
                  <c:v>-14.231</c:v>
                </c:pt>
                <c:pt idx="472">
                  <c:v>-14.231999999999999</c:v>
                </c:pt>
                <c:pt idx="473">
                  <c:v>-14.231999999999999</c:v>
                </c:pt>
                <c:pt idx="474">
                  <c:v>-14.233000000000001</c:v>
                </c:pt>
                <c:pt idx="475">
                  <c:v>-14.233000000000001</c:v>
                </c:pt>
                <c:pt idx="476">
                  <c:v>-14.233000000000001</c:v>
                </c:pt>
                <c:pt idx="477">
                  <c:v>-14.234</c:v>
                </c:pt>
                <c:pt idx="478">
                  <c:v>-14.234</c:v>
                </c:pt>
                <c:pt idx="479">
                  <c:v>-14.234</c:v>
                </c:pt>
                <c:pt idx="480">
                  <c:v>-14.234999999999999</c:v>
                </c:pt>
                <c:pt idx="481">
                  <c:v>-14.234999999999999</c:v>
                </c:pt>
                <c:pt idx="482">
                  <c:v>-14.234999999999999</c:v>
                </c:pt>
                <c:pt idx="483">
                  <c:v>-14.236000000000001</c:v>
                </c:pt>
                <c:pt idx="484">
                  <c:v>-14.236000000000001</c:v>
                </c:pt>
                <c:pt idx="485">
                  <c:v>-14.236000000000001</c:v>
                </c:pt>
                <c:pt idx="486">
                  <c:v>-14.237</c:v>
                </c:pt>
                <c:pt idx="487">
                  <c:v>-14.237</c:v>
                </c:pt>
                <c:pt idx="488">
                  <c:v>-14.237</c:v>
                </c:pt>
                <c:pt idx="489">
                  <c:v>-14.238</c:v>
                </c:pt>
                <c:pt idx="490">
                  <c:v>-14.238</c:v>
                </c:pt>
                <c:pt idx="491">
                  <c:v>-14.238</c:v>
                </c:pt>
                <c:pt idx="492">
                  <c:v>-14.239000000000001</c:v>
                </c:pt>
                <c:pt idx="493">
                  <c:v>-14.239000000000001</c:v>
                </c:pt>
                <c:pt idx="494">
                  <c:v>-14.239000000000001</c:v>
                </c:pt>
                <c:pt idx="495">
                  <c:v>-14.24</c:v>
                </c:pt>
                <c:pt idx="496">
                  <c:v>-14.24</c:v>
                </c:pt>
                <c:pt idx="497">
                  <c:v>-14.24</c:v>
                </c:pt>
                <c:pt idx="498">
                  <c:v>-14.241</c:v>
                </c:pt>
                <c:pt idx="499">
                  <c:v>-14.241</c:v>
                </c:pt>
                <c:pt idx="500">
                  <c:v>-14.241</c:v>
                </c:pt>
                <c:pt idx="501">
                  <c:v>-14.242000000000001</c:v>
                </c:pt>
                <c:pt idx="502">
                  <c:v>-14.242000000000001</c:v>
                </c:pt>
                <c:pt idx="503">
                  <c:v>-14.243</c:v>
                </c:pt>
                <c:pt idx="504">
                  <c:v>-14.243</c:v>
                </c:pt>
                <c:pt idx="505">
                  <c:v>-14.243</c:v>
                </c:pt>
                <c:pt idx="506">
                  <c:v>-14.244</c:v>
                </c:pt>
                <c:pt idx="507">
                  <c:v>-14.244</c:v>
                </c:pt>
                <c:pt idx="508">
                  <c:v>-14.244</c:v>
                </c:pt>
                <c:pt idx="509">
                  <c:v>-14.244999999999999</c:v>
                </c:pt>
                <c:pt idx="510">
                  <c:v>-14.244999999999999</c:v>
                </c:pt>
                <c:pt idx="511">
                  <c:v>-14.244999999999999</c:v>
                </c:pt>
                <c:pt idx="512">
                  <c:v>-14.246</c:v>
                </c:pt>
                <c:pt idx="513">
                  <c:v>-14.246</c:v>
                </c:pt>
                <c:pt idx="514">
                  <c:v>-14.246</c:v>
                </c:pt>
                <c:pt idx="515">
                  <c:v>-14.247</c:v>
                </c:pt>
                <c:pt idx="516">
                  <c:v>-14.247</c:v>
                </c:pt>
                <c:pt idx="517">
                  <c:v>-14.247</c:v>
                </c:pt>
                <c:pt idx="518">
                  <c:v>-14.247999999999999</c:v>
                </c:pt>
                <c:pt idx="519">
                  <c:v>-14.247999999999999</c:v>
                </c:pt>
                <c:pt idx="520">
                  <c:v>-14.247999999999999</c:v>
                </c:pt>
                <c:pt idx="521">
                  <c:v>-14.249000000000001</c:v>
                </c:pt>
                <c:pt idx="522">
                  <c:v>-14.249000000000001</c:v>
                </c:pt>
                <c:pt idx="523">
                  <c:v>-14.249000000000001</c:v>
                </c:pt>
                <c:pt idx="524">
                  <c:v>-14.25</c:v>
                </c:pt>
                <c:pt idx="525">
                  <c:v>-14.25</c:v>
                </c:pt>
                <c:pt idx="526">
                  <c:v>-14.25</c:v>
                </c:pt>
                <c:pt idx="527">
                  <c:v>-14.250999999999999</c:v>
                </c:pt>
                <c:pt idx="528">
                  <c:v>-14.250999999999999</c:v>
                </c:pt>
                <c:pt idx="529">
                  <c:v>-14.250999999999999</c:v>
                </c:pt>
                <c:pt idx="530">
                  <c:v>-14.252000000000001</c:v>
                </c:pt>
                <c:pt idx="531">
                  <c:v>-14.252000000000001</c:v>
                </c:pt>
                <c:pt idx="532">
                  <c:v>-14.252000000000001</c:v>
                </c:pt>
                <c:pt idx="533">
                  <c:v>-14.253</c:v>
                </c:pt>
                <c:pt idx="534">
                  <c:v>-14.253</c:v>
                </c:pt>
                <c:pt idx="535">
                  <c:v>-14.253</c:v>
                </c:pt>
                <c:pt idx="536">
                  <c:v>-14.254</c:v>
                </c:pt>
                <c:pt idx="537">
                  <c:v>-14.254</c:v>
                </c:pt>
                <c:pt idx="538">
                  <c:v>-14.254</c:v>
                </c:pt>
                <c:pt idx="539">
                  <c:v>-14.255000000000001</c:v>
                </c:pt>
                <c:pt idx="540">
                  <c:v>-14.255000000000001</c:v>
                </c:pt>
                <c:pt idx="541">
                  <c:v>-14.256</c:v>
                </c:pt>
                <c:pt idx="542">
                  <c:v>-14.256</c:v>
                </c:pt>
                <c:pt idx="543">
                  <c:v>-14.256</c:v>
                </c:pt>
                <c:pt idx="544">
                  <c:v>-14.257</c:v>
                </c:pt>
                <c:pt idx="545">
                  <c:v>-14.257</c:v>
                </c:pt>
                <c:pt idx="546">
                  <c:v>-14.257</c:v>
                </c:pt>
                <c:pt idx="547">
                  <c:v>-14.257999999999999</c:v>
                </c:pt>
                <c:pt idx="548">
                  <c:v>-14.257999999999999</c:v>
                </c:pt>
                <c:pt idx="549">
                  <c:v>-14.257999999999999</c:v>
                </c:pt>
                <c:pt idx="550">
                  <c:v>-14.259</c:v>
                </c:pt>
                <c:pt idx="551">
                  <c:v>-14.259</c:v>
                </c:pt>
                <c:pt idx="552">
                  <c:v>-14.259</c:v>
                </c:pt>
                <c:pt idx="553">
                  <c:v>-14.26</c:v>
                </c:pt>
                <c:pt idx="554">
                  <c:v>-14.26</c:v>
                </c:pt>
                <c:pt idx="555">
                  <c:v>-14.26</c:v>
                </c:pt>
                <c:pt idx="556">
                  <c:v>-14.260999999999999</c:v>
                </c:pt>
                <c:pt idx="557">
                  <c:v>-14.260999999999999</c:v>
                </c:pt>
                <c:pt idx="558">
                  <c:v>-14.260999999999999</c:v>
                </c:pt>
                <c:pt idx="559">
                  <c:v>-14.262</c:v>
                </c:pt>
                <c:pt idx="560">
                  <c:v>-14.262</c:v>
                </c:pt>
                <c:pt idx="561">
                  <c:v>-14.262</c:v>
                </c:pt>
                <c:pt idx="562">
                  <c:v>-14.263</c:v>
                </c:pt>
                <c:pt idx="563">
                  <c:v>-14.263</c:v>
                </c:pt>
                <c:pt idx="564">
                  <c:v>-14.263</c:v>
                </c:pt>
                <c:pt idx="565">
                  <c:v>-14.263999999999999</c:v>
                </c:pt>
                <c:pt idx="566">
                  <c:v>-14.263999999999999</c:v>
                </c:pt>
                <c:pt idx="567">
                  <c:v>-14.263999999999999</c:v>
                </c:pt>
                <c:pt idx="568">
                  <c:v>-14.265000000000001</c:v>
                </c:pt>
                <c:pt idx="569">
                  <c:v>-14.265000000000001</c:v>
                </c:pt>
                <c:pt idx="570">
                  <c:v>-14.265000000000001</c:v>
                </c:pt>
                <c:pt idx="571">
                  <c:v>-14.266</c:v>
                </c:pt>
                <c:pt idx="572">
                  <c:v>-14.266</c:v>
                </c:pt>
                <c:pt idx="573">
                  <c:v>-14.266</c:v>
                </c:pt>
                <c:pt idx="574">
                  <c:v>-14.266999999999999</c:v>
                </c:pt>
                <c:pt idx="575">
                  <c:v>-14.266999999999999</c:v>
                </c:pt>
                <c:pt idx="576">
                  <c:v>-14.266999999999999</c:v>
                </c:pt>
                <c:pt idx="577">
                  <c:v>-14.268000000000001</c:v>
                </c:pt>
                <c:pt idx="578">
                  <c:v>-14.268000000000001</c:v>
                </c:pt>
                <c:pt idx="579">
                  <c:v>-14.269</c:v>
                </c:pt>
                <c:pt idx="580">
                  <c:v>-14.269</c:v>
                </c:pt>
                <c:pt idx="581">
                  <c:v>-14.269</c:v>
                </c:pt>
                <c:pt idx="582">
                  <c:v>-14.27</c:v>
                </c:pt>
                <c:pt idx="583">
                  <c:v>-14.27</c:v>
                </c:pt>
                <c:pt idx="584">
                  <c:v>-14.27</c:v>
                </c:pt>
                <c:pt idx="585">
                  <c:v>-14.271000000000001</c:v>
                </c:pt>
                <c:pt idx="586">
                  <c:v>-14.271000000000001</c:v>
                </c:pt>
                <c:pt idx="587">
                  <c:v>-14.271000000000001</c:v>
                </c:pt>
                <c:pt idx="588">
                  <c:v>-14.272</c:v>
                </c:pt>
                <c:pt idx="589">
                  <c:v>-14.272</c:v>
                </c:pt>
                <c:pt idx="590">
                  <c:v>-14.272</c:v>
                </c:pt>
                <c:pt idx="591">
                  <c:v>-14.273</c:v>
                </c:pt>
                <c:pt idx="592">
                  <c:v>-14.273</c:v>
                </c:pt>
                <c:pt idx="593">
                  <c:v>-14.273</c:v>
                </c:pt>
                <c:pt idx="594">
                  <c:v>-14.273999999999999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8053632"/>
        <c:axId val="218068096"/>
      </c:scatterChart>
      <c:scatterChart>
        <c:scatterStyle val="smoothMarker"/>
        <c:varyColors val="0"/>
        <c:ser>
          <c:idx val="0"/>
          <c:order val="0"/>
          <c:tx>
            <c:v>Altitude</c:v>
          </c:tx>
          <c:marker>
            <c:symbol val="none"/>
          </c:marker>
          <c:xVal>
            <c:numRef>
              <c:f>RunSol!$A$1:$A$595</c:f>
              <c:numCache>
                <c:formatCode>General</c:formatCode>
                <c:ptCount val="595"/>
                <c:pt idx="0">
                  <c:v>0</c:v>
                </c:pt>
                <c:pt idx="1">
                  <c:v>1.7375000000000002E-2</c:v>
                </c:pt>
                <c:pt idx="2">
                  <c:v>2.0125000000000001E-2</c:v>
                </c:pt>
                <c:pt idx="3">
                  <c:v>2.2873999999999999E-2</c:v>
                </c:pt>
                <c:pt idx="4">
                  <c:v>2.5623E-2</c:v>
                </c:pt>
                <c:pt idx="5">
                  <c:v>3.6186999999999997E-2</c:v>
                </c:pt>
                <c:pt idx="6">
                  <c:v>4.1388000000000001E-2</c:v>
                </c:pt>
                <c:pt idx="7">
                  <c:v>4.6588999999999998E-2</c:v>
                </c:pt>
                <c:pt idx="8">
                  <c:v>5.1790000000000003E-2</c:v>
                </c:pt>
                <c:pt idx="9">
                  <c:v>5.6991E-2</c:v>
                </c:pt>
                <c:pt idx="10">
                  <c:v>6.3388E-2</c:v>
                </c:pt>
                <c:pt idx="11">
                  <c:v>6.9785E-2</c:v>
                </c:pt>
                <c:pt idx="12">
                  <c:v>7.6182E-2</c:v>
                </c:pt>
                <c:pt idx="13">
                  <c:v>8.2801E-2</c:v>
                </c:pt>
                <c:pt idx="14">
                  <c:v>8.9421E-2</c:v>
                </c:pt>
                <c:pt idx="15">
                  <c:v>9.604E-2</c:v>
                </c:pt>
                <c:pt idx="16">
                  <c:v>0.11119</c:v>
                </c:pt>
                <c:pt idx="17">
                  <c:v>0.12634000000000001</c:v>
                </c:pt>
                <c:pt idx="18">
                  <c:v>0.14149</c:v>
                </c:pt>
                <c:pt idx="19">
                  <c:v>0.15662999999999999</c:v>
                </c:pt>
                <c:pt idx="20">
                  <c:v>0.19578999999999999</c:v>
                </c:pt>
                <c:pt idx="21">
                  <c:v>0.23494999999999999</c:v>
                </c:pt>
                <c:pt idx="22">
                  <c:v>0.27411000000000002</c:v>
                </c:pt>
                <c:pt idx="23">
                  <c:v>0.31326999999999999</c:v>
                </c:pt>
                <c:pt idx="24">
                  <c:v>0.38174000000000002</c:v>
                </c:pt>
                <c:pt idx="25">
                  <c:v>0.45021</c:v>
                </c:pt>
                <c:pt idx="26">
                  <c:v>0.51866999999999996</c:v>
                </c:pt>
                <c:pt idx="27">
                  <c:v>0.58714</c:v>
                </c:pt>
                <c:pt idx="28">
                  <c:v>0.65561000000000003</c:v>
                </c:pt>
                <c:pt idx="29">
                  <c:v>0.72407999999999995</c:v>
                </c:pt>
                <c:pt idx="30">
                  <c:v>0.82404999999999995</c:v>
                </c:pt>
                <c:pt idx="31">
                  <c:v>0.92403000000000002</c:v>
                </c:pt>
                <c:pt idx="32">
                  <c:v>1.024</c:v>
                </c:pt>
                <c:pt idx="33">
                  <c:v>1.1240000000000001</c:v>
                </c:pt>
                <c:pt idx="34">
                  <c:v>1.224</c:v>
                </c:pt>
                <c:pt idx="35">
                  <c:v>1.3231999999999999</c:v>
                </c:pt>
                <c:pt idx="36">
                  <c:v>1.3720000000000001</c:v>
                </c:pt>
                <c:pt idx="37">
                  <c:v>1.4028</c:v>
                </c:pt>
                <c:pt idx="38">
                  <c:v>1.423</c:v>
                </c:pt>
                <c:pt idx="39">
                  <c:v>1.4433</c:v>
                </c:pt>
                <c:pt idx="40">
                  <c:v>1.4636</c:v>
                </c:pt>
                <c:pt idx="41">
                  <c:v>1.4838</c:v>
                </c:pt>
                <c:pt idx="42">
                  <c:v>1.4988999999999999</c:v>
                </c:pt>
                <c:pt idx="43">
                  <c:v>1.5034000000000001</c:v>
                </c:pt>
                <c:pt idx="44">
                  <c:v>1.5079</c:v>
                </c:pt>
                <c:pt idx="45">
                  <c:v>1.5124</c:v>
                </c:pt>
                <c:pt idx="46">
                  <c:v>1.5168999999999999</c:v>
                </c:pt>
                <c:pt idx="47">
                  <c:v>1.5215000000000001</c:v>
                </c:pt>
                <c:pt idx="48">
                  <c:v>1.5269999999999999</c:v>
                </c:pt>
                <c:pt idx="49">
                  <c:v>1.5325</c:v>
                </c:pt>
                <c:pt idx="50">
                  <c:v>1.538</c:v>
                </c:pt>
                <c:pt idx="51">
                  <c:v>1.593</c:v>
                </c:pt>
                <c:pt idx="52">
                  <c:v>1.6091</c:v>
                </c:pt>
                <c:pt idx="53">
                  <c:v>1.6218999999999999</c:v>
                </c:pt>
                <c:pt idx="54">
                  <c:v>1.6348</c:v>
                </c:pt>
                <c:pt idx="55">
                  <c:v>1.6476999999999999</c:v>
                </c:pt>
                <c:pt idx="56">
                  <c:v>1.6605000000000001</c:v>
                </c:pt>
                <c:pt idx="57">
                  <c:v>1.6934</c:v>
                </c:pt>
                <c:pt idx="58">
                  <c:v>1.7262999999999999</c:v>
                </c:pt>
                <c:pt idx="59">
                  <c:v>1.7592000000000001</c:v>
                </c:pt>
                <c:pt idx="60">
                  <c:v>1.9332</c:v>
                </c:pt>
                <c:pt idx="61">
                  <c:v>2.1071</c:v>
                </c:pt>
                <c:pt idx="62">
                  <c:v>2.2810999999999999</c:v>
                </c:pt>
                <c:pt idx="63">
                  <c:v>2.4550999999999998</c:v>
                </c:pt>
                <c:pt idx="64">
                  <c:v>2.6943000000000001</c:v>
                </c:pt>
                <c:pt idx="65">
                  <c:v>2.9333999999999998</c:v>
                </c:pt>
                <c:pt idx="66">
                  <c:v>3.1726000000000001</c:v>
                </c:pt>
                <c:pt idx="67">
                  <c:v>3.4117999999999999</c:v>
                </c:pt>
                <c:pt idx="68">
                  <c:v>3.6509</c:v>
                </c:pt>
                <c:pt idx="69">
                  <c:v>4.1509</c:v>
                </c:pt>
                <c:pt idx="70">
                  <c:v>4.6509</c:v>
                </c:pt>
                <c:pt idx="71">
                  <c:v>4.9988999999999999</c:v>
                </c:pt>
                <c:pt idx="72">
                  <c:v>5.1230000000000002</c:v>
                </c:pt>
                <c:pt idx="73">
                  <c:v>5.2271000000000001</c:v>
                </c:pt>
                <c:pt idx="74">
                  <c:v>5.3311999999999999</c:v>
                </c:pt>
                <c:pt idx="75">
                  <c:v>5.4352999999999998</c:v>
                </c:pt>
                <c:pt idx="76">
                  <c:v>5.5392999999999999</c:v>
                </c:pt>
                <c:pt idx="77">
                  <c:v>5.6433999999999997</c:v>
                </c:pt>
                <c:pt idx="78">
                  <c:v>5.8574999999999999</c:v>
                </c:pt>
                <c:pt idx="79">
                  <c:v>6.0715000000000003</c:v>
                </c:pt>
                <c:pt idx="80">
                  <c:v>6.2855999999999996</c:v>
                </c:pt>
                <c:pt idx="81">
                  <c:v>6.4996</c:v>
                </c:pt>
                <c:pt idx="82">
                  <c:v>6.9706000000000001</c:v>
                </c:pt>
                <c:pt idx="83">
                  <c:v>7.4416000000000002</c:v>
                </c:pt>
                <c:pt idx="84">
                  <c:v>7.9126000000000003</c:v>
                </c:pt>
                <c:pt idx="85">
                  <c:v>8.3835999999999995</c:v>
                </c:pt>
                <c:pt idx="86">
                  <c:v>8.8545999999999996</c:v>
                </c:pt>
                <c:pt idx="87">
                  <c:v>9.3545999999999996</c:v>
                </c:pt>
                <c:pt idx="88">
                  <c:v>9.8545999999999996</c:v>
                </c:pt>
                <c:pt idx="89">
                  <c:v>10.355</c:v>
                </c:pt>
                <c:pt idx="90">
                  <c:v>10.855</c:v>
                </c:pt>
                <c:pt idx="91">
                  <c:v>11.355</c:v>
                </c:pt>
                <c:pt idx="92">
                  <c:v>11.855</c:v>
                </c:pt>
                <c:pt idx="93">
                  <c:v>12.355</c:v>
                </c:pt>
                <c:pt idx="94">
                  <c:v>12.855</c:v>
                </c:pt>
                <c:pt idx="95">
                  <c:v>13.355</c:v>
                </c:pt>
                <c:pt idx="96">
                  <c:v>13.855</c:v>
                </c:pt>
                <c:pt idx="97">
                  <c:v>14.355</c:v>
                </c:pt>
                <c:pt idx="98">
                  <c:v>14.855</c:v>
                </c:pt>
                <c:pt idx="99">
                  <c:v>15.355</c:v>
                </c:pt>
                <c:pt idx="100">
                  <c:v>15.855</c:v>
                </c:pt>
                <c:pt idx="101">
                  <c:v>16.355</c:v>
                </c:pt>
                <c:pt idx="102">
                  <c:v>16.855</c:v>
                </c:pt>
                <c:pt idx="103">
                  <c:v>17.355</c:v>
                </c:pt>
                <c:pt idx="104">
                  <c:v>17.855</c:v>
                </c:pt>
                <c:pt idx="105">
                  <c:v>18.355</c:v>
                </c:pt>
                <c:pt idx="106">
                  <c:v>18.855</c:v>
                </c:pt>
                <c:pt idx="107">
                  <c:v>19.355</c:v>
                </c:pt>
                <c:pt idx="108">
                  <c:v>19.855</c:v>
                </c:pt>
                <c:pt idx="109">
                  <c:v>20.355</c:v>
                </c:pt>
                <c:pt idx="110">
                  <c:v>20.855</c:v>
                </c:pt>
                <c:pt idx="111">
                  <c:v>21.355</c:v>
                </c:pt>
                <c:pt idx="112">
                  <c:v>21.855</c:v>
                </c:pt>
                <c:pt idx="113">
                  <c:v>22.355</c:v>
                </c:pt>
                <c:pt idx="114">
                  <c:v>22.855</c:v>
                </c:pt>
                <c:pt idx="115">
                  <c:v>23.355</c:v>
                </c:pt>
                <c:pt idx="116">
                  <c:v>23.855</c:v>
                </c:pt>
                <c:pt idx="117">
                  <c:v>24.355</c:v>
                </c:pt>
                <c:pt idx="118">
                  <c:v>24.855</c:v>
                </c:pt>
                <c:pt idx="119">
                  <c:v>25.355</c:v>
                </c:pt>
                <c:pt idx="120">
                  <c:v>25.855</c:v>
                </c:pt>
                <c:pt idx="121">
                  <c:v>26.355</c:v>
                </c:pt>
                <c:pt idx="122">
                  <c:v>26.855</c:v>
                </c:pt>
                <c:pt idx="123">
                  <c:v>27.355</c:v>
                </c:pt>
                <c:pt idx="124">
                  <c:v>27.855</c:v>
                </c:pt>
                <c:pt idx="125">
                  <c:v>28.355</c:v>
                </c:pt>
                <c:pt idx="126">
                  <c:v>28.855</c:v>
                </c:pt>
                <c:pt idx="127">
                  <c:v>29.355</c:v>
                </c:pt>
                <c:pt idx="128">
                  <c:v>29.855</c:v>
                </c:pt>
                <c:pt idx="129">
                  <c:v>30.355</c:v>
                </c:pt>
                <c:pt idx="130">
                  <c:v>30.855</c:v>
                </c:pt>
                <c:pt idx="131">
                  <c:v>31.355</c:v>
                </c:pt>
                <c:pt idx="132">
                  <c:v>31.855</c:v>
                </c:pt>
                <c:pt idx="133">
                  <c:v>32.354999999999997</c:v>
                </c:pt>
                <c:pt idx="134">
                  <c:v>32.854999999999997</c:v>
                </c:pt>
                <c:pt idx="135">
                  <c:v>33.354999999999997</c:v>
                </c:pt>
                <c:pt idx="136">
                  <c:v>33.854999999999997</c:v>
                </c:pt>
                <c:pt idx="137">
                  <c:v>34.354999999999997</c:v>
                </c:pt>
                <c:pt idx="138">
                  <c:v>34.854999999999997</c:v>
                </c:pt>
                <c:pt idx="139">
                  <c:v>35.354999999999997</c:v>
                </c:pt>
                <c:pt idx="140">
                  <c:v>35.854999999999997</c:v>
                </c:pt>
                <c:pt idx="141">
                  <c:v>36.354999999999997</c:v>
                </c:pt>
                <c:pt idx="142">
                  <c:v>36.854999999999997</c:v>
                </c:pt>
                <c:pt idx="143">
                  <c:v>37.354999999999997</c:v>
                </c:pt>
                <c:pt idx="144">
                  <c:v>37.854999999999997</c:v>
                </c:pt>
                <c:pt idx="145">
                  <c:v>38.354999999999997</c:v>
                </c:pt>
                <c:pt idx="146">
                  <c:v>38.854999999999997</c:v>
                </c:pt>
                <c:pt idx="147">
                  <c:v>39.354999999999997</c:v>
                </c:pt>
                <c:pt idx="148">
                  <c:v>39.854999999999997</c:v>
                </c:pt>
                <c:pt idx="149">
                  <c:v>40.354999999999997</c:v>
                </c:pt>
                <c:pt idx="150">
                  <c:v>40.854999999999997</c:v>
                </c:pt>
                <c:pt idx="151">
                  <c:v>41.354999999999997</c:v>
                </c:pt>
                <c:pt idx="152">
                  <c:v>41.854999999999997</c:v>
                </c:pt>
                <c:pt idx="153">
                  <c:v>42.354999999999997</c:v>
                </c:pt>
                <c:pt idx="154">
                  <c:v>42.854999999999997</c:v>
                </c:pt>
                <c:pt idx="155">
                  <c:v>43.354999999999997</c:v>
                </c:pt>
                <c:pt idx="156">
                  <c:v>43.854999999999997</c:v>
                </c:pt>
                <c:pt idx="157">
                  <c:v>44.354999999999997</c:v>
                </c:pt>
                <c:pt idx="158">
                  <c:v>44.854999999999997</c:v>
                </c:pt>
                <c:pt idx="159">
                  <c:v>45.354999999999997</c:v>
                </c:pt>
                <c:pt idx="160">
                  <c:v>45.854999999999997</c:v>
                </c:pt>
                <c:pt idx="161">
                  <c:v>46.354999999999997</c:v>
                </c:pt>
                <c:pt idx="162">
                  <c:v>46.854999999999997</c:v>
                </c:pt>
                <c:pt idx="163">
                  <c:v>47.354999999999997</c:v>
                </c:pt>
                <c:pt idx="164">
                  <c:v>47.854999999999997</c:v>
                </c:pt>
                <c:pt idx="165">
                  <c:v>48.354999999999997</c:v>
                </c:pt>
                <c:pt idx="166">
                  <c:v>48.854999999999997</c:v>
                </c:pt>
                <c:pt idx="167">
                  <c:v>49.354999999999997</c:v>
                </c:pt>
                <c:pt idx="168">
                  <c:v>49.854999999999997</c:v>
                </c:pt>
                <c:pt idx="169">
                  <c:v>50.354999999999997</c:v>
                </c:pt>
                <c:pt idx="170">
                  <c:v>50.854999999999997</c:v>
                </c:pt>
                <c:pt idx="171">
                  <c:v>51.354999999999997</c:v>
                </c:pt>
                <c:pt idx="172">
                  <c:v>51.854999999999997</c:v>
                </c:pt>
                <c:pt idx="173">
                  <c:v>52.354999999999997</c:v>
                </c:pt>
                <c:pt idx="174">
                  <c:v>52.854999999999997</c:v>
                </c:pt>
                <c:pt idx="175">
                  <c:v>53.354999999999997</c:v>
                </c:pt>
                <c:pt idx="176">
                  <c:v>53.854999999999997</c:v>
                </c:pt>
                <c:pt idx="177">
                  <c:v>54.354999999999997</c:v>
                </c:pt>
                <c:pt idx="178">
                  <c:v>54.854999999999997</c:v>
                </c:pt>
                <c:pt idx="179">
                  <c:v>55.354999999999997</c:v>
                </c:pt>
                <c:pt idx="180">
                  <c:v>55.854999999999997</c:v>
                </c:pt>
                <c:pt idx="181">
                  <c:v>56.354999999999997</c:v>
                </c:pt>
                <c:pt idx="182">
                  <c:v>56.854999999999997</c:v>
                </c:pt>
                <c:pt idx="183">
                  <c:v>57.354999999999997</c:v>
                </c:pt>
                <c:pt idx="184">
                  <c:v>57.854999999999997</c:v>
                </c:pt>
                <c:pt idx="185">
                  <c:v>58.354999999999997</c:v>
                </c:pt>
                <c:pt idx="186">
                  <c:v>58.854999999999997</c:v>
                </c:pt>
                <c:pt idx="187">
                  <c:v>59.354999999999997</c:v>
                </c:pt>
                <c:pt idx="188">
                  <c:v>59.854999999999997</c:v>
                </c:pt>
                <c:pt idx="189">
                  <c:v>60.354999999999997</c:v>
                </c:pt>
                <c:pt idx="190">
                  <c:v>60.854999999999997</c:v>
                </c:pt>
                <c:pt idx="191">
                  <c:v>61.354999999999997</c:v>
                </c:pt>
                <c:pt idx="192">
                  <c:v>61.854999999999997</c:v>
                </c:pt>
                <c:pt idx="193">
                  <c:v>62.354999999999997</c:v>
                </c:pt>
                <c:pt idx="194">
                  <c:v>62.854999999999997</c:v>
                </c:pt>
                <c:pt idx="195">
                  <c:v>63.354999999999997</c:v>
                </c:pt>
                <c:pt idx="196">
                  <c:v>63.854999999999997</c:v>
                </c:pt>
                <c:pt idx="197">
                  <c:v>64.355000000000004</c:v>
                </c:pt>
                <c:pt idx="198">
                  <c:v>64.855000000000004</c:v>
                </c:pt>
                <c:pt idx="199">
                  <c:v>65.355000000000004</c:v>
                </c:pt>
                <c:pt idx="200">
                  <c:v>65.855000000000004</c:v>
                </c:pt>
                <c:pt idx="201">
                  <c:v>66.355000000000004</c:v>
                </c:pt>
                <c:pt idx="202">
                  <c:v>66.855000000000004</c:v>
                </c:pt>
                <c:pt idx="203">
                  <c:v>67.355000000000004</c:v>
                </c:pt>
                <c:pt idx="204">
                  <c:v>67.855000000000004</c:v>
                </c:pt>
                <c:pt idx="205">
                  <c:v>68.355000000000004</c:v>
                </c:pt>
                <c:pt idx="206">
                  <c:v>68.855000000000004</c:v>
                </c:pt>
                <c:pt idx="207">
                  <c:v>69.355000000000004</c:v>
                </c:pt>
                <c:pt idx="208">
                  <c:v>69.855000000000004</c:v>
                </c:pt>
                <c:pt idx="209">
                  <c:v>70.355000000000004</c:v>
                </c:pt>
                <c:pt idx="210">
                  <c:v>70.855000000000004</c:v>
                </c:pt>
                <c:pt idx="211">
                  <c:v>71.355000000000004</c:v>
                </c:pt>
                <c:pt idx="212">
                  <c:v>71.855000000000004</c:v>
                </c:pt>
                <c:pt idx="213">
                  <c:v>72.355000000000004</c:v>
                </c:pt>
                <c:pt idx="214">
                  <c:v>72.855000000000004</c:v>
                </c:pt>
                <c:pt idx="215">
                  <c:v>73.355000000000004</c:v>
                </c:pt>
                <c:pt idx="216">
                  <c:v>73.855000000000004</c:v>
                </c:pt>
                <c:pt idx="217">
                  <c:v>74.355000000000004</c:v>
                </c:pt>
                <c:pt idx="218">
                  <c:v>74.855000000000004</c:v>
                </c:pt>
                <c:pt idx="219">
                  <c:v>75.355000000000004</c:v>
                </c:pt>
                <c:pt idx="220">
                  <c:v>75.855000000000004</c:v>
                </c:pt>
                <c:pt idx="221">
                  <c:v>76.355000000000004</c:v>
                </c:pt>
                <c:pt idx="222">
                  <c:v>76.855000000000004</c:v>
                </c:pt>
                <c:pt idx="223">
                  <c:v>77.355000000000004</c:v>
                </c:pt>
                <c:pt idx="224">
                  <c:v>77.855000000000004</c:v>
                </c:pt>
                <c:pt idx="225">
                  <c:v>78.355000000000004</c:v>
                </c:pt>
                <c:pt idx="226">
                  <c:v>78.855000000000004</c:v>
                </c:pt>
                <c:pt idx="227">
                  <c:v>79.355000000000004</c:v>
                </c:pt>
                <c:pt idx="228">
                  <c:v>79.855000000000004</c:v>
                </c:pt>
                <c:pt idx="229">
                  <c:v>80.355000000000004</c:v>
                </c:pt>
                <c:pt idx="230">
                  <c:v>80.855000000000004</c:v>
                </c:pt>
                <c:pt idx="231">
                  <c:v>81.355000000000004</c:v>
                </c:pt>
                <c:pt idx="232">
                  <c:v>81.855000000000004</c:v>
                </c:pt>
                <c:pt idx="233">
                  <c:v>82.355000000000004</c:v>
                </c:pt>
                <c:pt idx="234">
                  <c:v>82.855000000000004</c:v>
                </c:pt>
                <c:pt idx="235">
                  <c:v>83.355000000000004</c:v>
                </c:pt>
                <c:pt idx="236">
                  <c:v>83.855000000000004</c:v>
                </c:pt>
                <c:pt idx="237">
                  <c:v>84.355000000000004</c:v>
                </c:pt>
                <c:pt idx="238">
                  <c:v>84.855000000000004</c:v>
                </c:pt>
                <c:pt idx="239">
                  <c:v>85.355000000000004</c:v>
                </c:pt>
                <c:pt idx="240">
                  <c:v>85.855000000000004</c:v>
                </c:pt>
                <c:pt idx="241">
                  <c:v>86.355000000000004</c:v>
                </c:pt>
                <c:pt idx="242">
                  <c:v>86.855000000000004</c:v>
                </c:pt>
                <c:pt idx="243">
                  <c:v>87.355000000000004</c:v>
                </c:pt>
                <c:pt idx="244">
                  <c:v>87.855000000000004</c:v>
                </c:pt>
                <c:pt idx="245">
                  <c:v>88.355000000000004</c:v>
                </c:pt>
                <c:pt idx="246">
                  <c:v>88.855000000000004</c:v>
                </c:pt>
                <c:pt idx="247">
                  <c:v>89.355000000000004</c:v>
                </c:pt>
                <c:pt idx="248">
                  <c:v>89.855000000000004</c:v>
                </c:pt>
                <c:pt idx="249">
                  <c:v>90.355000000000004</c:v>
                </c:pt>
                <c:pt idx="250">
                  <c:v>90.855000000000004</c:v>
                </c:pt>
                <c:pt idx="251">
                  <c:v>91.355000000000004</c:v>
                </c:pt>
                <c:pt idx="252">
                  <c:v>91.855000000000004</c:v>
                </c:pt>
                <c:pt idx="253">
                  <c:v>92.355000000000004</c:v>
                </c:pt>
                <c:pt idx="254">
                  <c:v>92.855000000000004</c:v>
                </c:pt>
                <c:pt idx="255">
                  <c:v>93.355000000000004</c:v>
                </c:pt>
                <c:pt idx="256">
                  <c:v>93.855000000000004</c:v>
                </c:pt>
                <c:pt idx="257">
                  <c:v>94.355000000000004</c:v>
                </c:pt>
                <c:pt idx="258">
                  <c:v>94.855000000000004</c:v>
                </c:pt>
                <c:pt idx="259">
                  <c:v>95.355000000000004</c:v>
                </c:pt>
                <c:pt idx="260">
                  <c:v>95.855000000000004</c:v>
                </c:pt>
                <c:pt idx="261">
                  <c:v>96.355000000000004</c:v>
                </c:pt>
                <c:pt idx="262">
                  <c:v>96.855000000000004</c:v>
                </c:pt>
                <c:pt idx="263">
                  <c:v>97.355000000000004</c:v>
                </c:pt>
                <c:pt idx="264">
                  <c:v>97.855000000000004</c:v>
                </c:pt>
                <c:pt idx="265">
                  <c:v>98.355000000000004</c:v>
                </c:pt>
                <c:pt idx="266">
                  <c:v>98.855000000000004</c:v>
                </c:pt>
                <c:pt idx="267">
                  <c:v>99.355000000000004</c:v>
                </c:pt>
                <c:pt idx="268">
                  <c:v>99.855000000000004</c:v>
                </c:pt>
                <c:pt idx="269">
                  <c:v>100.35</c:v>
                </c:pt>
                <c:pt idx="270">
                  <c:v>100.85</c:v>
                </c:pt>
                <c:pt idx="271">
                  <c:v>101.35</c:v>
                </c:pt>
                <c:pt idx="272">
                  <c:v>101.85</c:v>
                </c:pt>
                <c:pt idx="273">
                  <c:v>102.35</c:v>
                </c:pt>
                <c:pt idx="274">
                  <c:v>102.85</c:v>
                </c:pt>
                <c:pt idx="275">
                  <c:v>103.35</c:v>
                </c:pt>
                <c:pt idx="276">
                  <c:v>103.85</c:v>
                </c:pt>
                <c:pt idx="277">
                  <c:v>104.35</c:v>
                </c:pt>
                <c:pt idx="278">
                  <c:v>104.85</c:v>
                </c:pt>
                <c:pt idx="279">
                  <c:v>105.35</c:v>
                </c:pt>
                <c:pt idx="280">
                  <c:v>105.85</c:v>
                </c:pt>
                <c:pt idx="281">
                  <c:v>106.35</c:v>
                </c:pt>
                <c:pt idx="282">
                  <c:v>106.85</c:v>
                </c:pt>
                <c:pt idx="283">
                  <c:v>107.35</c:v>
                </c:pt>
                <c:pt idx="284">
                  <c:v>107.85</c:v>
                </c:pt>
                <c:pt idx="285">
                  <c:v>108.35</c:v>
                </c:pt>
                <c:pt idx="286">
                  <c:v>108.85</c:v>
                </c:pt>
                <c:pt idx="287">
                  <c:v>109.35</c:v>
                </c:pt>
                <c:pt idx="288">
                  <c:v>109.85</c:v>
                </c:pt>
                <c:pt idx="289">
                  <c:v>110.35</c:v>
                </c:pt>
                <c:pt idx="290">
                  <c:v>110.85</c:v>
                </c:pt>
                <c:pt idx="291">
                  <c:v>111.35</c:v>
                </c:pt>
                <c:pt idx="292">
                  <c:v>111.85</c:v>
                </c:pt>
                <c:pt idx="293">
                  <c:v>112.35</c:v>
                </c:pt>
                <c:pt idx="294">
                  <c:v>112.85</c:v>
                </c:pt>
                <c:pt idx="295">
                  <c:v>113.35</c:v>
                </c:pt>
                <c:pt idx="296">
                  <c:v>113.85</c:v>
                </c:pt>
                <c:pt idx="297">
                  <c:v>114.35</c:v>
                </c:pt>
                <c:pt idx="298">
                  <c:v>114.85</c:v>
                </c:pt>
                <c:pt idx="299">
                  <c:v>115.35</c:v>
                </c:pt>
                <c:pt idx="300">
                  <c:v>115.85</c:v>
                </c:pt>
                <c:pt idx="301">
                  <c:v>116.35</c:v>
                </c:pt>
                <c:pt idx="302">
                  <c:v>116.85</c:v>
                </c:pt>
                <c:pt idx="303">
                  <c:v>117.35</c:v>
                </c:pt>
                <c:pt idx="304">
                  <c:v>117.85</c:v>
                </c:pt>
                <c:pt idx="305">
                  <c:v>118.35</c:v>
                </c:pt>
                <c:pt idx="306">
                  <c:v>118.85</c:v>
                </c:pt>
                <c:pt idx="307">
                  <c:v>119.35</c:v>
                </c:pt>
                <c:pt idx="308">
                  <c:v>119.85</c:v>
                </c:pt>
                <c:pt idx="309">
                  <c:v>120.35</c:v>
                </c:pt>
                <c:pt idx="310">
                  <c:v>120.85</c:v>
                </c:pt>
                <c:pt idx="311">
                  <c:v>121.35</c:v>
                </c:pt>
                <c:pt idx="312">
                  <c:v>121.85</c:v>
                </c:pt>
                <c:pt idx="313">
                  <c:v>122.35</c:v>
                </c:pt>
                <c:pt idx="314">
                  <c:v>122.85</c:v>
                </c:pt>
                <c:pt idx="315">
                  <c:v>123.35</c:v>
                </c:pt>
                <c:pt idx="316">
                  <c:v>123.85</c:v>
                </c:pt>
                <c:pt idx="317">
                  <c:v>124.35</c:v>
                </c:pt>
                <c:pt idx="318">
                  <c:v>124.85</c:v>
                </c:pt>
                <c:pt idx="319">
                  <c:v>125.35</c:v>
                </c:pt>
                <c:pt idx="320">
                  <c:v>125.85</c:v>
                </c:pt>
                <c:pt idx="321">
                  <c:v>126.35</c:v>
                </c:pt>
                <c:pt idx="322">
                  <c:v>126.85</c:v>
                </c:pt>
                <c:pt idx="323">
                  <c:v>127.35</c:v>
                </c:pt>
                <c:pt idx="324">
                  <c:v>127.85</c:v>
                </c:pt>
                <c:pt idx="325">
                  <c:v>128.35</c:v>
                </c:pt>
                <c:pt idx="326">
                  <c:v>128.85</c:v>
                </c:pt>
                <c:pt idx="327">
                  <c:v>129.35</c:v>
                </c:pt>
                <c:pt idx="328">
                  <c:v>129.85</c:v>
                </c:pt>
                <c:pt idx="329">
                  <c:v>130.35</c:v>
                </c:pt>
                <c:pt idx="330">
                  <c:v>130.85</c:v>
                </c:pt>
                <c:pt idx="331">
                  <c:v>131.35</c:v>
                </c:pt>
                <c:pt idx="332">
                  <c:v>131.85</c:v>
                </c:pt>
                <c:pt idx="333">
                  <c:v>132.35</c:v>
                </c:pt>
                <c:pt idx="334">
                  <c:v>132.85</c:v>
                </c:pt>
                <c:pt idx="335">
                  <c:v>133.35</c:v>
                </c:pt>
                <c:pt idx="336">
                  <c:v>133.85</c:v>
                </c:pt>
                <c:pt idx="337">
                  <c:v>134.35</c:v>
                </c:pt>
                <c:pt idx="338">
                  <c:v>134.85</c:v>
                </c:pt>
                <c:pt idx="339">
                  <c:v>135.35</c:v>
                </c:pt>
                <c:pt idx="340">
                  <c:v>135.85</c:v>
                </c:pt>
                <c:pt idx="341">
                  <c:v>136.35</c:v>
                </c:pt>
                <c:pt idx="342">
                  <c:v>136.85</c:v>
                </c:pt>
                <c:pt idx="343">
                  <c:v>137.35</c:v>
                </c:pt>
                <c:pt idx="344">
                  <c:v>137.85</c:v>
                </c:pt>
                <c:pt idx="345">
                  <c:v>138.35</c:v>
                </c:pt>
                <c:pt idx="346">
                  <c:v>138.85</c:v>
                </c:pt>
                <c:pt idx="347">
                  <c:v>139.35</c:v>
                </c:pt>
                <c:pt idx="348">
                  <c:v>139.85</c:v>
                </c:pt>
                <c:pt idx="349">
                  <c:v>140.35</c:v>
                </c:pt>
                <c:pt idx="350">
                  <c:v>140.85</c:v>
                </c:pt>
                <c:pt idx="351">
                  <c:v>141.35</c:v>
                </c:pt>
                <c:pt idx="352">
                  <c:v>141.85</c:v>
                </c:pt>
                <c:pt idx="353">
                  <c:v>142.35</c:v>
                </c:pt>
                <c:pt idx="354">
                  <c:v>142.85</c:v>
                </c:pt>
                <c:pt idx="355">
                  <c:v>143.35</c:v>
                </c:pt>
                <c:pt idx="356">
                  <c:v>143.85</c:v>
                </c:pt>
                <c:pt idx="357">
                  <c:v>144.35</c:v>
                </c:pt>
                <c:pt idx="358">
                  <c:v>144.85</c:v>
                </c:pt>
                <c:pt idx="359">
                  <c:v>145.35</c:v>
                </c:pt>
                <c:pt idx="360">
                  <c:v>145.85</c:v>
                </c:pt>
                <c:pt idx="361">
                  <c:v>146.35</c:v>
                </c:pt>
                <c:pt idx="362">
                  <c:v>146.85</c:v>
                </c:pt>
                <c:pt idx="363">
                  <c:v>147.35</c:v>
                </c:pt>
                <c:pt idx="364">
                  <c:v>147.85</c:v>
                </c:pt>
                <c:pt idx="365">
                  <c:v>148.35</c:v>
                </c:pt>
                <c:pt idx="366">
                  <c:v>148.85</c:v>
                </c:pt>
                <c:pt idx="367">
                  <c:v>149.35</c:v>
                </c:pt>
                <c:pt idx="368">
                  <c:v>149.85</c:v>
                </c:pt>
                <c:pt idx="369">
                  <c:v>150.35</c:v>
                </c:pt>
                <c:pt idx="370">
                  <c:v>150.85</c:v>
                </c:pt>
                <c:pt idx="371">
                  <c:v>151.35</c:v>
                </c:pt>
                <c:pt idx="372">
                  <c:v>151.85</c:v>
                </c:pt>
                <c:pt idx="373">
                  <c:v>152.35</c:v>
                </c:pt>
                <c:pt idx="374">
                  <c:v>152.85</c:v>
                </c:pt>
                <c:pt idx="375">
                  <c:v>153.35</c:v>
                </c:pt>
                <c:pt idx="376">
                  <c:v>153.85</c:v>
                </c:pt>
                <c:pt idx="377">
                  <c:v>154.35</c:v>
                </c:pt>
                <c:pt idx="378">
                  <c:v>154.85</c:v>
                </c:pt>
                <c:pt idx="379">
                  <c:v>155.35</c:v>
                </c:pt>
                <c:pt idx="380">
                  <c:v>155.85</c:v>
                </c:pt>
                <c:pt idx="381">
                  <c:v>156.35</c:v>
                </c:pt>
                <c:pt idx="382">
                  <c:v>156.85</c:v>
                </c:pt>
                <c:pt idx="383">
                  <c:v>157.35</c:v>
                </c:pt>
                <c:pt idx="384">
                  <c:v>157.85</c:v>
                </c:pt>
                <c:pt idx="385">
                  <c:v>158.35</c:v>
                </c:pt>
                <c:pt idx="386">
                  <c:v>158.85</c:v>
                </c:pt>
                <c:pt idx="387">
                  <c:v>159.35</c:v>
                </c:pt>
                <c:pt idx="388">
                  <c:v>159.85</c:v>
                </c:pt>
                <c:pt idx="389">
                  <c:v>160.35</c:v>
                </c:pt>
                <c:pt idx="390">
                  <c:v>160.85</c:v>
                </c:pt>
                <c:pt idx="391">
                  <c:v>161.35</c:v>
                </c:pt>
                <c:pt idx="392">
                  <c:v>161.85</c:v>
                </c:pt>
                <c:pt idx="393">
                  <c:v>162.35</c:v>
                </c:pt>
                <c:pt idx="394">
                  <c:v>162.85</c:v>
                </c:pt>
                <c:pt idx="395">
                  <c:v>163.35</c:v>
                </c:pt>
                <c:pt idx="396">
                  <c:v>163.85</c:v>
                </c:pt>
                <c:pt idx="397">
                  <c:v>164.35</c:v>
                </c:pt>
                <c:pt idx="398">
                  <c:v>164.85</c:v>
                </c:pt>
                <c:pt idx="399">
                  <c:v>165.35</c:v>
                </c:pt>
                <c:pt idx="400">
                  <c:v>165.85</c:v>
                </c:pt>
                <c:pt idx="401">
                  <c:v>166.35</c:v>
                </c:pt>
                <c:pt idx="402">
                  <c:v>166.85</c:v>
                </c:pt>
                <c:pt idx="403">
                  <c:v>167.35</c:v>
                </c:pt>
                <c:pt idx="404">
                  <c:v>167.85</c:v>
                </c:pt>
                <c:pt idx="405">
                  <c:v>168.35</c:v>
                </c:pt>
                <c:pt idx="406">
                  <c:v>168.85</c:v>
                </c:pt>
                <c:pt idx="407">
                  <c:v>169.35</c:v>
                </c:pt>
                <c:pt idx="408">
                  <c:v>169.85</c:v>
                </c:pt>
                <c:pt idx="409">
                  <c:v>170.35</c:v>
                </c:pt>
                <c:pt idx="410">
                  <c:v>170.85</c:v>
                </c:pt>
                <c:pt idx="411">
                  <c:v>171.35</c:v>
                </c:pt>
                <c:pt idx="412">
                  <c:v>171.85</c:v>
                </c:pt>
                <c:pt idx="413">
                  <c:v>172.35</c:v>
                </c:pt>
                <c:pt idx="414">
                  <c:v>172.85</c:v>
                </c:pt>
                <c:pt idx="415">
                  <c:v>173.35</c:v>
                </c:pt>
                <c:pt idx="416">
                  <c:v>173.85</c:v>
                </c:pt>
                <c:pt idx="417">
                  <c:v>174.35</c:v>
                </c:pt>
                <c:pt idx="418">
                  <c:v>174.85</c:v>
                </c:pt>
                <c:pt idx="419">
                  <c:v>175.35</c:v>
                </c:pt>
                <c:pt idx="420">
                  <c:v>175.85</c:v>
                </c:pt>
                <c:pt idx="421">
                  <c:v>176</c:v>
                </c:pt>
                <c:pt idx="422">
                  <c:v>176.05</c:v>
                </c:pt>
                <c:pt idx="423">
                  <c:v>176.09</c:v>
                </c:pt>
                <c:pt idx="424">
                  <c:v>176.11</c:v>
                </c:pt>
                <c:pt idx="425">
                  <c:v>176.12</c:v>
                </c:pt>
                <c:pt idx="426">
                  <c:v>176.13</c:v>
                </c:pt>
                <c:pt idx="427">
                  <c:v>176.13</c:v>
                </c:pt>
                <c:pt idx="428">
                  <c:v>176.13</c:v>
                </c:pt>
                <c:pt idx="429">
                  <c:v>176.13</c:v>
                </c:pt>
                <c:pt idx="430">
                  <c:v>176.13</c:v>
                </c:pt>
                <c:pt idx="431">
                  <c:v>176.13</c:v>
                </c:pt>
                <c:pt idx="432">
                  <c:v>176.14</c:v>
                </c:pt>
                <c:pt idx="433">
                  <c:v>176.14</c:v>
                </c:pt>
                <c:pt idx="434">
                  <c:v>176.15</c:v>
                </c:pt>
                <c:pt idx="435">
                  <c:v>176.16</c:v>
                </c:pt>
                <c:pt idx="436">
                  <c:v>176.17</c:v>
                </c:pt>
                <c:pt idx="437">
                  <c:v>176.17</c:v>
                </c:pt>
                <c:pt idx="438">
                  <c:v>176.19</c:v>
                </c:pt>
                <c:pt idx="439">
                  <c:v>176.21</c:v>
                </c:pt>
                <c:pt idx="440">
                  <c:v>176.23</c:v>
                </c:pt>
                <c:pt idx="441">
                  <c:v>176.25</c:v>
                </c:pt>
                <c:pt idx="442">
                  <c:v>176.27</c:v>
                </c:pt>
                <c:pt idx="443">
                  <c:v>176.3</c:v>
                </c:pt>
                <c:pt idx="444">
                  <c:v>176.33</c:v>
                </c:pt>
                <c:pt idx="445">
                  <c:v>176.35</c:v>
                </c:pt>
                <c:pt idx="446">
                  <c:v>176.38</c:v>
                </c:pt>
                <c:pt idx="447">
                  <c:v>176.41</c:v>
                </c:pt>
                <c:pt idx="448">
                  <c:v>176.46</c:v>
                </c:pt>
                <c:pt idx="449">
                  <c:v>176.51</c:v>
                </c:pt>
                <c:pt idx="450">
                  <c:v>176.56</c:v>
                </c:pt>
                <c:pt idx="451">
                  <c:v>176.61</c:v>
                </c:pt>
                <c:pt idx="452">
                  <c:v>176.66</c:v>
                </c:pt>
                <c:pt idx="453">
                  <c:v>176.82</c:v>
                </c:pt>
                <c:pt idx="454">
                  <c:v>176.97</c:v>
                </c:pt>
                <c:pt idx="455">
                  <c:v>177.13</c:v>
                </c:pt>
                <c:pt idx="456">
                  <c:v>177.29</c:v>
                </c:pt>
                <c:pt idx="457">
                  <c:v>177.45</c:v>
                </c:pt>
                <c:pt idx="458">
                  <c:v>177.91</c:v>
                </c:pt>
                <c:pt idx="459">
                  <c:v>178.37</c:v>
                </c:pt>
                <c:pt idx="460">
                  <c:v>178.83</c:v>
                </c:pt>
                <c:pt idx="461">
                  <c:v>179.29</c:v>
                </c:pt>
                <c:pt idx="462">
                  <c:v>179.79</c:v>
                </c:pt>
                <c:pt idx="463">
                  <c:v>180.29</c:v>
                </c:pt>
                <c:pt idx="464">
                  <c:v>180.79</c:v>
                </c:pt>
                <c:pt idx="465">
                  <c:v>181.29</c:v>
                </c:pt>
                <c:pt idx="466">
                  <c:v>181.79</c:v>
                </c:pt>
                <c:pt idx="467">
                  <c:v>182.29</c:v>
                </c:pt>
                <c:pt idx="468">
                  <c:v>182.79</c:v>
                </c:pt>
                <c:pt idx="469">
                  <c:v>183.29</c:v>
                </c:pt>
                <c:pt idx="470">
                  <c:v>183.79</c:v>
                </c:pt>
                <c:pt idx="471">
                  <c:v>184.29</c:v>
                </c:pt>
                <c:pt idx="472">
                  <c:v>184.79</c:v>
                </c:pt>
                <c:pt idx="473">
                  <c:v>185.29</c:v>
                </c:pt>
                <c:pt idx="474">
                  <c:v>185.79</c:v>
                </c:pt>
                <c:pt idx="475">
                  <c:v>186.29</c:v>
                </c:pt>
                <c:pt idx="476">
                  <c:v>186.79</c:v>
                </c:pt>
                <c:pt idx="477">
                  <c:v>187.29</c:v>
                </c:pt>
                <c:pt idx="478">
                  <c:v>187.79</c:v>
                </c:pt>
                <c:pt idx="479">
                  <c:v>188.29</c:v>
                </c:pt>
                <c:pt idx="480">
                  <c:v>188.79</c:v>
                </c:pt>
                <c:pt idx="481">
                  <c:v>189.29</c:v>
                </c:pt>
                <c:pt idx="482">
                  <c:v>189.79</c:v>
                </c:pt>
                <c:pt idx="483">
                  <c:v>190.29</c:v>
                </c:pt>
                <c:pt idx="484">
                  <c:v>190.79</c:v>
                </c:pt>
                <c:pt idx="485">
                  <c:v>191.29</c:v>
                </c:pt>
                <c:pt idx="486">
                  <c:v>191.79</c:v>
                </c:pt>
                <c:pt idx="487">
                  <c:v>192.29</c:v>
                </c:pt>
                <c:pt idx="488">
                  <c:v>192.79</c:v>
                </c:pt>
                <c:pt idx="489">
                  <c:v>193.29</c:v>
                </c:pt>
                <c:pt idx="490">
                  <c:v>193.79</c:v>
                </c:pt>
                <c:pt idx="491">
                  <c:v>194.29</c:v>
                </c:pt>
                <c:pt idx="492">
                  <c:v>194.79</c:v>
                </c:pt>
                <c:pt idx="493">
                  <c:v>195.29</c:v>
                </c:pt>
                <c:pt idx="494">
                  <c:v>195.79</c:v>
                </c:pt>
                <c:pt idx="495">
                  <c:v>196.29</c:v>
                </c:pt>
                <c:pt idx="496">
                  <c:v>196.79</c:v>
                </c:pt>
                <c:pt idx="497">
                  <c:v>197.29</c:v>
                </c:pt>
                <c:pt idx="498">
                  <c:v>197.79</c:v>
                </c:pt>
                <c:pt idx="499">
                  <c:v>198.29</c:v>
                </c:pt>
                <c:pt idx="500">
                  <c:v>198.79</c:v>
                </c:pt>
                <c:pt idx="501">
                  <c:v>199.29</c:v>
                </c:pt>
                <c:pt idx="502">
                  <c:v>199.79</c:v>
                </c:pt>
                <c:pt idx="503">
                  <c:v>200.29</c:v>
                </c:pt>
                <c:pt idx="504">
                  <c:v>200.79</c:v>
                </c:pt>
                <c:pt idx="505">
                  <c:v>201.29</c:v>
                </c:pt>
                <c:pt idx="506">
                  <c:v>201.79</c:v>
                </c:pt>
                <c:pt idx="507">
                  <c:v>202.29</c:v>
                </c:pt>
                <c:pt idx="508">
                  <c:v>202.79</c:v>
                </c:pt>
                <c:pt idx="509">
                  <c:v>203.29</c:v>
                </c:pt>
                <c:pt idx="510">
                  <c:v>203.79</c:v>
                </c:pt>
                <c:pt idx="511">
                  <c:v>204.29</c:v>
                </c:pt>
                <c:pt idx="512">
                  <c:v>204.79</c:v>
                </c:pt>
                <c:pt idx="513">
                  <c:v>205.29</c:v>
                </c:pt>
                <c:pt idx="514">
                  <c:v>205.79</c:v>
                </c:pt>
                <c:pt idx="515">
                  <c:v>206.29</c:v>
                </c:pt>
                <c:pt idx="516">
                  <c:v>206.79</c:v>
                </c:pt>
                <c:pt idx="517">
                  <c:v>207.29</c:v>
                </c:pt>
                <c:pt idx="518">
                  <c:v>207.79</c:v>
                </c:pt>
                <c:pt idx="519">
                  <c:v>208.29</c:v>
                </c:pt>
                <c:pt idx="520">
                  <c:v>208.79</c:v>
                </c:pt>
                <c:pt idx="521">
                  <c:v>209.29</c:v>
                </c:pt>
                <c:pt idx="522">
                  <c:v>209.79</c:v>
                </c:pt>
                <c:pt idx="523">
                  <c:v>210.29</c:v>
                </c:pt>
                <c:pt idx="524">
                  <c:v>210.79</c:v>
                </c:pt>
                <c:pt idx="525">
                  <c:v>211.29</c:v>
                </c:pt>
                <c:pt idx="526">
                  <c:v>211.79</c:v>
                </c:pt>
                <c:pt idx="527">
                  <c:v>212.29</c:v>
                </c:pt>
                <c:pt idx="528">
                  <c:v>212.79</c:v>
                </c:pt>
                <c:pt idx="529">
                  <c:v>213.29</c:v>
                </c:pt>
                <c:pt idx="530">
                  <c:v>213.79</c:v>
                </c:pt>
                <c:pt idx="531">
                  <c:v>214.29</c:v>
                </c:pt>
                <c:pt idx="532">
                  <c:v>214.79</c:v>
                </c:pt>
                <c:pt idx="533">
                  <c:v>215.29</c:v>
                </c:pt>
                <c:pt idx="534">
                  <c:v>215.79</c:v>
                </c:pt>
                <c:pt idx="535">
                  <c:v>216.29</c:v>
                </c:pt>
                <c:pt idx="536">
                  <c:v>216.79</c:v>
                </c:pt>
                <c:pt idx="537">
                  <c:v>217.29</c:v>
                </c:pt>
                <c:pt idx="538">
                  <c:v>217.79</c:v>
                </c:pt>
                <c:pt idx="539">
                  <c:v>218.29</c:v>
                </c:pt>
                <c:pt idx="540">
                  <c:v>218.79</c:v>
                </c:pt>
                <c:pt idx="541">
                  <c:v>219.29</c:v>
                </c:pt>
                <c:pt idx="542">
                  <c:v>219.79</c:v>
                </c:pt>
                <c:pt idx="543">
                  <c:v>220.29</c:v>
                </c:pt>
                <c:pt idx="544">
                  <c:v>220.79</c:v>
                </c:pt>
                <c:pt idx="545">
                  <c:v>221.29</c:v>
                </c:pt>
                <c:pt idx="546">
                  <c:v>221.79</c:v>
                </c:pt>
                <c:pt idx="547">
                  <c:v>222.29</c:v>
                </c:pt>
                <c:pt idx="548">
                  <c:v>222.79</c:v>
                </c:pt>
                <c:pt idx="549">
                  <c:v>223.29</c:v>
                </c:pt>
                <c:pt idx="550">
                  <c:v>223.79</c:v>
                </c:pt>
                <c:pt idx="551">
                  <c:v>224.29</c:v>
                </c:pt>
                <c:pt idx="552">
                  <c:v>224.79</c:v>
                </c:pt>
                <c:pt idx="553">
                  <c:v>225.29</c:v>
                </c:pt>
                <c:pt idx="554">
                  <c:v>225.79</c:v>
                </c:pt>
                <c:pt idx="555">
                  <c:v>226.29</c:v>
                </c:pt>
                <c:pt idx="556">
                  <c:v>226.79</c:v>
                </c:pt>
                <c:pt idx="557">
                  <c:v>227.29</c:v>
                </c:pt>
                <c:pt idx="558">
                  <c:v>227.79</c:v>
                </c:pt>
                <c:pt idx="559">
                  <c:v>228.29</c:v>
                </c:pt>
                <c:pt idx="560">
                  <c:v>228.79</c:v>
                </c:pt>
                <c:pt idx="561">
                  <c:v>229.29</c:v>
                </c:pt>
                <c:pt idx="562">
                  <c:v>229.79</c:v>
                </c:pt>
                <c:pt idx="563">
                  <c:v>230.29</c:v>
                </c:pt>
                <c:pt idx="564">
                  <c:v>230.79</c:v>
                </c:pt>
                <c:pt idx="565">
                  <c:v>231.29</c:v>
                </c:pt>
                <c:pt idx="566">
                  <c:v>231.79</c:v>
                </c:pt>
                <c:pt idx="567">
                  <c:v>232.29</c:v>
                </c:pt>
                <c:pt idx="568">
                  <c:v>232.79</c:v>
                </c:pt>
                <c:pt idx="569">
                  <c:v>233.29</c:v>
                </c:pt>
                <c:pt idx="570">
                  <c:v>233.79</c:v>
                </c:pt>
                <c:pt idx="571">
                  <c:v>234.29</c:v>
                </c:pt>
                <c:pt idx="572">
                  <c:v>234.79</c:v>
                </c:pt>
                <c:pt idx="573">
                  <c:v>235.29</c:v>
                </c:pt>
                <c:pt idx="574">
                  <c:v>235.79</c:v>
                </c:pt>
                <c:pt idx="575">
                  <c:v>236.29</c:v>
                </c:pt>
                <c:pt idx="576">
                  <c:v>236.79</c:v>
                </c:pt>
                <c:pt idx="577">
                  <c:v>237.29</c:v>
                </c:pt>
                <c:pt idx="578">
                  <c:v>237.79</c:v>
                </c:pt>
                <c:pt idx="579">
                  <c:v>238.29</c:v>
                </c:pt>
                <c:pt idx="580">
                  <c:v>238.79</c:v>
                </c:pt>
                <c:pt idx="581">
                  <c:v>239.29</c:v>
                </c:pt>
                <c:pt idx="582">
                  <c:v>239.79</c:v>
                </c:pt>
                <c:pt idx="583">
                  <c:v>240.29</c:v>
                </c:pt>
                <c:pt idx="584">
                  <c:v>240.79</c:v>
                </c:pt>
                <c:pt idx="585">
                  <c:v>241.29</c:v>
                </c:pt>
                <c:pt idx="586">
                  <c:v>241.79</c:v>
                </c:pt>
                <c:pt idx="587">
                  <c:v>242.29</c:v>
                </c:pt>
                <c:pt idx="588">
                  <c:v>242.79</c:v>
                </c:pt>
                <c:pt idx="589">
                  <c:v>243.29</c:v>
                </c:pt>
                <c:pt idx="590">
                  <c:v>243.79</c:v>
                </c:pt>
                <c:pt idx="591">
                  <c:v>244.29</c:v>
                </c:pt>
                <c:pt idx="592">
                  <c:v>244.79</c:v>
                </c:pt>
                <c:pt idx="593">
                  <c:v>245.29</c:v>
                </c:pt>
                <c:pt idx="594">
                  <c:v>245.75</c:v>
                </c:pt>
              </c:numCache>
            </c:numRef>
          </c:xVal>
          <c:yVal>
            <c:numRef>
              <c:f>RunSol!$B$1:$B$595</c:f>
              <c:numCache>
                <c:formatCode>General</c:formatCode>
                <c:ptCount val="595"/>
                <c:pt idx="0">
                  <c:v>0</c:v>
                </c:pt>
                <c:pt idx="1">
                  <c:v>0</c:v>
                </c:pt>
                <c:pt idx="2" formatCode="0.00E+00">
                  <c:v>0</c:v>
                </c:pt>
                <c:pt idx="3">
                  <c:v>1.5116000000000001E-3</c:v>
                </c:pt>
                <c:pt idx="4">
                  <c:v>6.0534999999999999E-3</c:v>
                </c:pt>
                <c:pt idx="5">
                  <c:v>7.7882999999999994E-2</c:v>
                </c:pt>
                <c:pt idx="6">
                  <c:v>0.15010999999999999</c:v>
                </c:pt>
                <c:pt idx="7">
                  <c:v>0.26783000000000001</c:v>
                </c:pt>
                <c:pt idx="8">
                  <c:v>0.41410000000000002</c:v>
                </c:pt>
                <c:pt idx="9">
                  <c:v>0.59048</c:v>
                </c:pt>
                <c:pt idx="10">
                  <c:v>0.85484000000000004</c:v>
                </c:pt>
                <c:pt idx="11">
                  <c:v>1.1676</c:v>
                </c:pt>
                <c:pt idx="12">
                  <c:v>1.5259</c:v>
                </c:pt>
                <c:pt idx="13">
                  <c:v>1.9434</c:v>
                </c:pt>
                <c:pt idx="14">
                  <c:v>2.4068999999999998</c:v>
                </c:pt>
                <c:pt idx="15">
                  <c:v>2.9152999999999998</c:v>
                </c:pt>
                <c:pt idx="16">
                  <c:v>4.2145000000000001</c:v>
                </c:pt>
                <c:pt idx="17">
                  <c:v>5.7403000000000004</c:v>
                </c:pt>
                <c:pt idx="18">
                  <c:v>7.5030000000000001</c:v>
                </c:pt>
                <c:pt idx="19">
                  <c:v>9.5089000000000006</c:v>
                </c:pt>
                <c:pt idx="20">
                  <c:v>15.869</c:v>
                </c:pt>
                <c:pt idx="21">
                  <c:v>23.96</c:v>
                </c:pt>
                <c:pt idx="22">
                  <c:v>33.840000000000003</c:v>
                </c:pt>
                <c:pt idx="23">
                  <c:v>45.566000000000003</c:v>
                </c:pt>
                <c:pt idx="24">
                  <c:v>70.623999999999995</c:v>
                </c:pt>
                <c:pt idx="25">
                  <c:v>101.68</c:v>
                </c:pt>
                <c:pt idx="26">
                  <c:v>138.96</c:v>
                </c:pt>
                <c:pt idx="27">
                  <c:v>182.66</c:v>
                </c:pt>
                <c:pt idx="28">
                  <c:v>232.98</c:v>
                </c:pt>
                <c:pt idx="29">
                  <c:v>290.05</c:v>
                </c:pt>
                <c:pt idx="30">
                  <c:v>385.66</c:v>
                </c:pt>
                <c:pt idx="31">
                  <c:v>495.92</c:v>
                </c:pt>
                <c:pt idx="32">
                  <c:v>620.78</c:v>
                </c:pt>
                <c:pt idx="33">
                  <c:v>760.07</c:v>
                </c:pt>
                <c:pt idx="34">
                  <c:v>913.46</c:v>
                </c:pt>
                <c:pt idx="35">
                  <c:v>1079.3</c:v>
                </c:pt>
                <c:pt idx="36">
                  <c:v>1165.7</c:v>
                </c:pt>
                <c:pt idx="37">
                  <c:v>1221.8</c:v>
                </c:pt>
                <c:pt idx="38">
                  <c:v>1259.4000000000001</c:v>
                </c:pt>
                <c:pt idx="39">
                  <c:v>1297.4000000000001</c:v>
                </c:pt>
                <c:pt idx="40">
                  <c:v>1336</c:v>
                </c:pt>
                <c:pt idx="41">
                  <c:v>1375</c:v>
                </c:pt>
                <c:pt idx="42">
                  <c:v>1404.3</c:v>
                </c:pt>
                <c:pt idx="43">
                  <c:v>1413.1</c:v>
                </c:pt>
                <c:pt idx="44">
                  <c:v>1421.9</c:v>
                </c:pt>
                <c:pt idx="45">
                  <c:v>1430.7</c:v>
                </c:pt>
                <c:pt idx="46">
                  <c:v>1439.5</c:v>
                </c:pt>
                <c:pt idx="47">
                  <c:v>1448.3</c:v>
                </c:pt>
                <c:pt idx="48">
                  <c:v>1459.1</c:v>
                </c:pt>
                <c:pt idx="49">
                  <c:v>1469.8</c:v>
                </c:pt>
                <c:pt idx="50">
                  <c:v>1480.5</c:v>
                </c:pt>
                <c:pt idx="51">
                  <c:v>1587.7</c:v>
                </c:pt>
                <c:pt idx="52">
                  <c:v>1618.9</c:v>
                </c:pt>
                <c:pt idx="53">
                  <c:v>1643.8</c:v>
                </c:pt>
                <c:pt idx="54">
                  <c:v>1668.7</c:v>
                </c:pt>
                <c:pt idx="55">
                  <c:v>1693.5</c:v>
                </c:pt>
                <c:pt idx="56">
                  <c:v>1718.3</c:v>
                </c:pt>
                <c:pt idx="57">
                  <c:v>1781.2</c:v>
                </c:pt>
                <c:pt idx="58">
                  <c:v>1843.7</c:v>
                </c:pt>
                <c:pt idx="59">
                  <c:v>1906</c:v>
                </c:pt>
                <c:pt idx="60">
                  <c:v>2230.1</c:v>
                </c:pt>
                <c:pt idx="61">
                  <c:v>2545.1999999999998</c:v>
                </c:pt>
                <c:pt idx="62">
                  <c:v>2851.4</c:v>
                </c:pt>
                <c:pt idx="63">
                  <c:v>3148.8</c:v>
                </c:pt>
                <c:pt idx="64">
                  <c:v>3543.9</c:v>
                </c:pt>
                <c:pt idx="65">
                  <c:v>3923.7</c:v>
                </c:pt>
                <c:pt idx="66">
                  <c:v>4288.8999999999996</c:v>
                </c:pt>
                <c:pt idx="67">
                  <c:v>4640.1000000000004</c:v>
                </c:pt>
                <c:pt idx="68">
                  <c:v>4977.8999999999996</c:v>
                </c:pt>
                <c:pt idx="69">
                  <c:v>5643.1</c:v>
                </c:pt>
                <c:pt idx="70">
                  <c:v>6256.6</c:v>
                </c:pt>
                <c:pt idx="71">
                  <c:v>6655.1</c:v>
                </c:pt>
                <c:pt idx="72">
                  <c:v>6792</c:v>
                </c:pt>
                <c:pt idx="73">
                  <c:v>6904.9</c:v>
                </c:pt>
                <c:pt idx="74">
                  <c:v>7016</c:v>
                </c:pt>
                <c:pt idx="75">
                  <c:v>7125.5</c:v>
                </c:pt>
                <c:pt idx="76">
                  <c:v>7233.4</c:v>
                </c:pt>
                <c:pt idx="77">
                  <c:v>7339.8</c:v>
                </c:pt>
                <c:pt idx="78">
                  <c:v>7554</c:v>
                </c:pt>
                <c:pt idx="79">
                  <c:v>7762.2</c:v>
                </c:pt>
                <c:pt idx="80">
                  <c:v>7964.7</c:v>
                </c:pt>
                <c:pt idx="81">
                  <c:v>8161.8</c:v>
                </c:pt>
                <c:pt idx="82">
                  <c:v>8577.2999999999993</c:v>
                </c:pt>
                <c:pt idx="83">
                  <c:v>8969.9</c:v>
                </c:pt>
                <c:pt idx="84">
                  <c:v>9341.7000000000007</c:v>
                </c:pt>
                <c:pt idx="85">
                  <c:v>9694.2000000000007</c:v>
                </c:pt>
                <c:pt idx="86">
                  <c:v>10029</c:v>
                </c:pt>
                <c:pt idx="87">
                  <c:v>10366</c:v>
                </c:pt>
                <c:pt idx="88">
                  <c:v>10685</c:v>
                </c:pt>
                <c:pt idx="89">
                  <c:v>10988</c:v>
                </c:pt>
                <c:pt idx="90">
                  <c:v>11275</c:v>
                </c:pt>
                <c:pt idx="91">
                  <c:v>11547</c:v>
                </c:pt>
                <c:pt idx="92">
                  <c:v>11805</c:v>
                </c:pt>
                <c:pt idx="93">
                  <c:v>12050</c:v>
                </c:pt>
                <c:pt idx="94">
                  <c:v>12282</c:v>
                </c:pt>
                <c:pt idx="95">
                  <c:v>12501</c:v>
                </c:pt>
                <c:pt idx="96">
                  <c:v>12708</c:v>
                </c:pt>
                <c:pt idx="97">
                  <c:v>12904</c:v>
                </c:pt>
                <c:pt idx="98">
                  <c:v>13088</c:v>
                </c:pt>
                <c:pt idx="99">
                  <c:v>13262</c:v>
                </c:pt>
                <c:pt idx="100">
                  <c:v>13425</c:v>
                </c:pt>
                <c:pt idx="101">
                  <c:v>13579</c:v>
                </c:pt>
                <c:pt idx="102">
                  <c:v>13722</c:v>
                </c:pt>
                <c:pt idx="103">
                  <c:v>13855</c:v>
                </c:pt>
                <c:pt idx="104">
                  <c:v>13979</c:v>
                </c:pt>
                <c:pt idx="105">
                  <c:v>14094</c:v>
                </c:pt>
                <c:pt idx="106">
                  <c:v>14199</c:v>
                </c:pt>
                <c:pt idx="107">
                  <c:v>14296</c:v>
                </c:pt>
                <c:pt idx="108">
                  <c:v>14384</c:v>
                </c:pt>
                <c:pt idx="109">
                  <c:v>14463</c:v>
                </c:pt>
                <c:pt idx="110">
                  <c:v>14533</c:v>
                </c:pt>
                <c:pt idx="111">
                  <c:v>14595</c:v>
                </c:pt>
                <c:pt idx="112">
                  <c:v>14649</c:v>
                </c:pt>
                <c:pt idx="113">
                  <c:v>14694</c:v>
                </c:pt>
                <c:pt idx="114">
                  <c:v>14732</c:v>
                </c:pt>
                <c:pt idx="115">
                  <c:v>14761</c:v>
                </c:pt>
                <c:pt idx="116">
                  <c:v>14782</c:v>
                </c:pt>
                <c:pt idx="117">
                  <c:v>14795</c:v>
                </c:pt>
                <c:pt idx="118">
                  <c:v>14799</c:v>
                </c:pt>
                <c:pt idx="119">
                  <c:v>14796</c:v>
                </c:pt>
                <c:pt idx="120">
                  <c:v>14785</c:v>
                </c:pt>
                <c:pt idx="121">
                  <c:v>14767</c:v>
                </c:pt>
                <c:pt idx="122">
                  <c:v>14743</c:v>
                </c:pt>
                <c:pt idx="123">
                  <c:v>14713</c:v>
                </c:pt>
                <c:pt idx="124">
                  <c:v>14680</c:v>
                </c:pt>
                <c:pt idx="125">
                  <c:v>14643</c:v>
                </c:pt>
                <c:pt idx="126">
                  <c:v>14604</c:v>
                </c:pt>
                <c:pt idx="127">
                  <c:v>14563</c:v>
                </c:pt>
                <c:pt idx="128">
                  <c:v>14521</c:v>
                </c:pt>
                <c:pt idx="129">
                  <c:v>14478</c:v>
                </c:pt>
                <c:pt idx="130">
                  <c:v>14434</c:v>
                </c:pt>
                <c:pt idx="131">
                  <c:v>14390</c:v>
                </c:pt>
                <c:pt idx="132">
                  <c:v>14346</c:v>
                </c:pt>
                <c:pt idx="133">
                  <c:v>14301</c:v>
                </c:pt>
                <c:pt idx="134">
                  <c:v>14257</c:v>
                </c:pt>
                <c:pt idx="135">
                  <c:v>14212</c:v>
                </c:pt>
                <c:pt idx="136">
                  <c:v>14167</c:v>
                </c:pt>
                <c:pt idx="137">
                  <c:v>14122</c:v>
                </c:pt>
                <c:pt idx="138">
                  <c:v>14076</c:v>
                </c:pt>
                <c:pt idx="139">
                  <c:v>14031</c:v>
                </c:pt>
                <c:pt idx="140">
                  <c:v>13986</c:v>
                </c:pt>
                <c:pt idx="141">
                  <c:v>13941</c:v>
                </c:pt>
                <c:pt idx="142">
                  <c:v>13896</c:v>
                </c:pt>
                <c:pt idx="143">
                  <c:v>13850</c:v>
                </c:pt>
                <c:pt idx="144">
                  <c:v>13805</c:v>
                </c:pt>
                <c:pt idx="145">
                  <c:v>13760</c:v>
                </c:pt>
                <c:pt idx="146">
                  <c:v>13715</c:v>
                </c:pt>
                <c:pt idx="147">
                  <c:v>13669</c:v>
                </c:pt>
                <c:pt idx="148">
                  <c:v>13624</c:v>
                </c:pt>
                <c:pt idx="149">
                  <c:v>13579</c:v>
                </c:pt>
                <c:pt idx="150">
                  <c:v>13534</c:v>
                </c:pt>
                <c:pt idx="151">
                  <c:v>13488</c:v>
                </c:pt>
                <c:pt idx="152">
                  <c:v>13443</c:v>
                </c:pt>
                <c:pt idx="153">
                  <c:v>13398</c:v>
                </c:pt>
                <c:pt idx="154">
                  <c:v>13352</c:v>
                </c:pt>
                <c:pt idx="155">
                  <c:v>13307</c:v>
                </c:pt>
                <c:pt idx="156">
                  <c:v>13262</c:v>
                </c:pt>
                <c:pt idx="157">
                  <c:v>13216</c:v>
                </c:pt>
                <c:pt idx="158">
                  <c:v>13171</c:v>
                </c:pt>
                <c:pt idx="159">
                  <c:v>13126</c:v>
                </c:pt>
                <c:pt idx="160">
                  <c:v>13080</c:v>
                </c:pt>
                <c:pt idx="161">
                  <c:v>13035</c:v>
                </c:pt>
                <c:pt idx="162">
                  <c:v>12989</c:v>
                </c:pt>
                <c:pt idx="163">
                  <c:v>12944</c:v>
                </c:pt>
                <c:pt idx="164">
                  <c:v>12899</c:v>
                </c:pt>
                <c:pt idx="165">
                  <c:v>12853</c:v>
                </c:pt>
                <c:pt idx="166">
                  <c:v>12808</c:v>
                </c:pt>
                <c:pt idx="167">
                  <c:v>12762</c:v>
                </c:pt>
                <c:pt idx="168">
                  <c:v>12717</c:v>
                </c:pt>
                <c:pt idx="169">
                  <c:v>12672</c:v>
                </c:pt>
                <c:pt idx="170">
                  <c:v>12626</c:v>
                </c:pt>
                <c:pt idx="171">
                  <c:v>12581</c:v>
                </c:pt>
                <c:pt idx="172">
                  <c:v>12535</c:v>
                </c:pt>
                <c:pt idx="173">
                  <c:v>12490</c:v>
                </c:pt>
                <c:pt idx="174">
                  <c:v>12444</c:v>
                </c:pt>
                <c:pt idx="175">
                  <c:v>12399</c:v>
                </c:pt>
                <c:pt idx="176">
                  <c:v>12353</c:v>
                </c:pt>
                <c:pt idx="177">
                  <c:v>12308</c:v>
                </c:pt>
                <c:pt idx="178">
                  <c:v>12262</c:v>
                </c:pt>
                <c:pt idx="179">
                  <c:v>12217</c:v>
                </c:pt>
                <c:pt idx="180">
                  <c:v>12171</c:v>
                </c:pt>
                <c:pt idx="181">
                  <c:v>12126</c:v>
                </c:pt>
                <c:pt idx="182">
                  <c:v>12080</c:v>
                </c:pt>
                <c:pt idx="183">
                  <c:v>12035</c:v>
                </c:pt>
                <c:pt idx="184">
                  <c:v>11989</c:v>
                </c:pt>
                <c:pt idx="185">
                  <c:v>11943</c:v>
                </c:pt>
                <c:pt idx="186">
                  <c:v>11898</c:v>
                </c:pt>
                <c:pt idx="187">
                  <c:v>11852</c:v>
                </c:pt>
                <c:pt idx="188">
                  <c:v>11807</c:v>
                </c:pt>
                <c:pt idx="189">
                  <c:v>11761</c:v>
                </c:pt>
                <c:pt idx="190">
                  <c:v>11716</c:v>
                </c:pt>
                <c:pt idx="191">
                  <c:v>11670</c:v>
                </c:pt>
                <c:pt idx="192">
                  <c:v>11624</c:v>
                </c:pt>
                <c:pt idx="193">
                  <c:v>11579</c:v>
                </c:pt>
                <c:pt idx="194">
                  <c:v>11533</c:v>
                </c:pt>
                <c:pt idx="195">
                  <c:v>11487</c:v>
                </c:pt>
                <c:pt idx="196">
                  <c:v>11442</c:v>
                </c:pt>
                <c:pt idx="197">
                  <c:v>11396</c:v>
                </c:pt>
                <c:pt idx="198">
                  <c:v>11350</c:v>
                </c:pt>
                <c:pt idx="199">
                  <c:v>11305</c:v>
                </c:pt>
                <c:pt idx="200">
                  <c:v>11259</c:v>
                </c:pt>
                <c:pt idx="201">
                  <c:v>11213</c:v>
                </c:pt>
                <c:pt idx="202">
                  <c:v>11168</c:v>
                </c:pt>
                <c:pt idx="203">
                  <c:v>11122</c:v>
                </c:pt>
                <c:pt idx="204">
                  <c:v>11076</c:v>
                </c:pt>
                <c:pt idx="205">
                  <c:v>11031</c:v>
                </c:pt>
                <c:pt idx="206">
                  <c:v>10985</c:v>
                </c:pt>
                <c:pt idx="207">
                  <c:v>10939</c:v>
                </c:pt>
                <c:pt idx="208">
                  <c:v>10893</c:v>
                </c:pt>
                <c:pt idx="209">
                  <c:v>10848</c:v>
                </c:pt>
                <c:pt idx="210">
                  <c:v>10802</c:v>
                </c:pt>
                <c:pt idx="211">
                  <c:v>10756</c:v>
                </c:pt>
                <c:pt idx="212">
                  <c:v>10710</c:v>
                </c:pt>
                <c:pt idx="213">
                  <c:v>10665</c:v>
                </c:pt>
                <c:pt idx="214">
                  <c:v>10619</c:v>
                </c:pt>
                <c:pt idx="215">
                  <c:v>10573</c:v>
                </c:pt>
                <c:pt idx="216">
                  <c:v>10527</c:v>
                </c:pt>
                <c:pt idx="217">
                  <c:v>10482</c:v>
                </c:pt>
                <c:pt idx="218">
                  <c:v>10436</c:v>
                </c:pt>
                <c:pt idx="219">
                  <c:v>10390</c:v>
                </c:pt>
                <c:pt idx="220">
                  <c:v>10344</c:v>
                </c:pt>
                <c:pt idx="221">
                  <c:v>10298</c:v>
                </c:pt>
                <c:pt idx="222">
                  <c:v>10252</c:v>
                </c:pt>
                <c:pt idx="223">
                  <c:v>10207</c:v>
                </c:pt>
                <c:pt idx="224">
                  <c:v>10161</c:v>
                </c:pt>
                <c:pt idx="225">
                  <c:v>10115</c:v>
                </c:pt>
                <c:pt idx="226">
                  <c:v>10069</c:v>
                </c:pt>
                <c:pt idx="227">
                  <c:v>10023</c:v>
                </c:pt>
                <c:pt idx="228">
                  <c:v>9977.2000000000007</c:v>
                </c:pt>
                <c:pt idx="229">
                  <c:v>9931.2999999999993</c:v>
                </c:pt>
                <c:pt idx="230">
                  <c:v>9885.4</c:v>
                </c:pt>
                <c:pt idx="231">
                  <c:v>9839.5</c:v>
                </c:pt>
                <c:pt idx="232">
                  <c:v>9793.6</c:v>
                </c:pt>
                <c:pt idx="233">
                  <c:v>9747.6</c:v>
                </c:pt>
                <c:pt idx="234">
                  <c:v>9701.7000000000007</c:v>
                </c:pt>
                <c:pt idx="235">
                  <c:v>9655.7999999999993</c:v>
                </c:pt>
                <c:pt idx="236">
                  <c:v>9609.7999999999993</c:v>
                </c:pt>
                <c:pt idx="237">
                  <c:v>9563.7999999999993</c:v>
                </c:pt>
                <c:pt idx="238">
                  <c:v>9517.9</c:v>
                </c:pt>
                <c:pt idx="239">
                  <c:v>9471.9</c:v>
                </c:pt>
                <c:pt idx="240">
                  <c:v>9425.9</c:v>
                </c:pt>
                <c:pt idx="241">
                  <c:v>9380</c:v>
                </c:pt>
                <c:pt idx="242">
                  <c:v>9334</c:v>
                </c:pt>
                <c:pt idx="243">
                  <c:v>9288</c:v>
                </c:pt>
                <c:pt idx="244">
                  <c:v>9242</c:v>
                </c:pt>
                <c:pt idx="245">
                  <c:v>9195.9</c:v>
                </c:pt>
                <c:pt idx="246">
                  <c:v>9149.9</c:v>
                </c:pt>
                <c:pt idx="247">
                  <c:v>9103.9</c:v>
                </c:pt>
                <c:pt idx="248">
                  <c:v>9057.7999999999993</c:v>
                </c:pt>
                <c:pt idx="249">
                  <c:v>9011.7999999999993</c:v>
                </c:pt>
                <c:pt idx="250">
                  <c:v>8965.7000000000007</c:v>
                </c:pt>
                <c:pt idx="251">
                  <c:v>8919.7000000000007</c:v>
                </c:pt>
                <c:pt idx="252">
                  <c:v>8873.6</c:v>
                </c:pt>
                <c:pt idx="253">
                  <c:v>8827.5</c:v>
                </c:pt>
                <c:pt idx="254">
                  <c:v>8781.5</c:v>
                </c:pt>
                <c:pt idx="255">
                  <c:v>8735.4</c:v>
                </c:pt>
                <c:pt idx="256">
                  <c:v>8689.2999999999993</c:v>
                </c:pt>
                <c:pt idx="257">
                  <c:v>8643.2000000000007</c:v>
                </c:pt>
                <c:pt idx="258">
                  <c:v>8597</c:v>
                </c:pt>
                <c:pt idx="259">
                  <c:v>8550.9</c:v>
                </c:pt>
                <c:pt idx="260">
                  <c:v>8504.7999999999993</c:v>
                </c:pt>
                <c:pt idx="261">
                  <c:v>8458.7000000000007</c:v>
                </c:pt>
                <c:pt idx="262">
                  <c:v>8412.5</c:v>
                </c:pt>
                <c:pt idx="263">
                  <c:v>8366.4</c:v>
                </c:pt>
                <c:pt idx="264">
                  <c:v>8320.2000000000007</c:v>
                </c:pt>
                <c:pt idx="265">
                  <c:v>8274</c:v>
                </c:pt>
                <c:pt idx="266">
                  <c:v>8227.9</c:v>
                </c:pt>
                <c:pt idx="267">
                  <c:v>8181.7</c:v>
                </c:pt>
                <c:pt idx="268">
                  <c:v>8135.5</c:v>
                </c:pt>
                <c:pt idx="269">
                  <c:v>8089.3</c:v>
                </c:pt>
                <c:pt idx="270">
                  <c:v>8043.1</c:v>
                </c:pt>
                <c:pt idx="271">
                  <c:v>7996.9</c:v>
                </c:pt>
                <c:pt idx="272">
                  <c:v>7950.6</c:v>
                </c:pt>
                <c:pt idx="273">
                  <c:v>7904.4</c:v>
                </c:pt>
                <c:pt idx="274">
                  <c:v>7858.2</c:v>
                </c:pt>
                <c:pt idx="275">
                  <c:v>7811.9</c:v>
                </c:pt>
                <c:pt idx="276">
                  <c:v>7765.7</c:v>
                </c:pt>
                <c:pt idx="277">
                  <c:v>7719.4</c:v>
                </c:pt>
                <c:pt idx="278">
                  <c:v>7673.2</c:v>
                </c:pt>
                <c:pt idx="279">
                  <c:v>7626.9</c:v>
                </c:pt>
                <c:pt idx="280">
                  <c:v>7580.6</c:v>
                </c:pt>
                <c:pt idx="281">
                  <c:v>7534.3</c:v>
                </c:pt>
                <c:pt idx="282">
                  <c:v>7488</c:v>
                </c:pt>
                <c:pt idx="283">
                  <c:v>7441.7</c:v>
                </c:pt>
                <c:pt idx="284">
                  <c:v>7395.4</c:v>
                </c:pt>
                <c:pt idx="285">
                  <c:v>7349.1</c:v>
                </c:pt>
                <c:pt idx="286">
                  <c:v>7302.8</c:v>
                </c:pt>
                <c:pt idx="287">
                  <c:v>7256.4</c:v>
                </c:pt>
                <c:pt idx="288">
                  <c:v>7210.1</c:v>
                </c:pt>
                <c:pt idx="289">
                  <c:v>7163.7</c:v>
                </c:pt>
                <c:pt idx="290">
                  <c:v>7117.4</c:v>
                </c:pt>
                <c:pt idx="291">
                  <c:v>7071</c:v>
                </c:pt>
                <c:pt idx="292">
                  <c:v>7024.6</c:v>
                </c:pt>
                <c:pt idx="293">
                  <c:v>6978.3</c:v>
                </c:pt>
                <c:pt idx="294">
                  <c:v>6931.9</c:v>
                </c:pt>
                <c:pt idx="295">
                  <c:v>6885.5</c:v>
                </c:pt>
                <c:pt idx="296">
                  <c:v>6839.1</c:v>
                </c:pt>
                <c:pt idx="297">
                  <c:v>6792.7</c:v>
                </c:pt>
                <c:pt idx="298">
                  <c:v>6746.2</c:v>
                </c:pt>
                <c:pt idx="299">
                  <c:v>6699.8</c:v>
                </c:pt>
                <c:pt idx="300">
                  <c:v>6653.4</c:v>
                </c:pt>
                <c:pt idx="301">
                  <c:v>6606.9</c:v>
                </c:pt>
                <c:pt idx="302">
                  <c:v>6560.5</c:v>
                </c:pt>
                <c:pt idx="303">
                  <c:v>6514</c:v>
                </c:pt>
                <c:pt idx="304">
                  <c:v>6467.6</c:v>
                </c:pt>
                <c:pt idx="305">
                  <c:v>6421.1</c:v>
                </c:pt>
                <c:pt idx="306">
                  <c:v>6374.6</c:v>
                </c:pt>
                <c:pt idx="307">
                  <c:v>6328.1</c:v>
                </c:pt>
                <c:pt idx="308">
                  <c:v>6281.7</c:v>
                </c:pt>
                <c:pt idx="309">
                  <c:v>6235.2</c:v>
                </c:pt>
                <c:pt idx="310">
                  <c:v>6188.6</c:v>
                </c:pt>
                <c:pt idx="311">
                  <c:v>6142.1</c:v>
                </c:pt>
                <c:pt idx="312">
                  <c:v>6095.6</c:v>
                </c:pt>
                <c:pt idx="313">
                  <c:v>6049.1</c:v>
                </c:pt>
                <c:pt idx="314">
                  <c:v>6002.5</c:v>
                </c:pt>
                <c:pt idx="315">
                  <c:v>5956</c:v>
                </c:pt>
                <c:pt idx="316">
                  <c:v>5909.4</c:v>
                </c:pt>
                <c:pt idx="317">
                  <c:v>5862.9</c:v>
                </c:pt>
                <c:pt idx="318">
                  <c:v>5816.3</c:v>
                </c:pt>
                <c:pt idx="319">
                  <c:v>5769.7</c:v>
                </c:pt>
                <c:pt idx="320">
                  <c:v>5723.1</c:v>
                </c:pt>
                <c:pt idx="321">
                  <c:v>5676.6</c:v>
                </c:pt>
                <c:pt idx="322">
                  <c:v>5630</c:v>
                </c:pt>
                <c:pt idx="323">
                  <c:v>5583.3</c:v>
                </c:pt>
                <c:pt idx="324">
                  <c:v>5536.7</c:v>
                </c:pt>
                <c:pt idx="325">
                  <c:v>5490.1</c:v>
                </c:pt>
                <c:pt idx="326">
                  <c:v>5443.5</c:v>
                </c:pt>
                <c:pt idx="327">
                  <c:v>5396.8</c:v>
                </c:pt>
                <c:pt idx="328">
                  <c:v>5350.2</c:v>
                </c:pt>
                <c:pt idx="329">
                  <c:v>5303.5</c:v>
                </c:pt>
                <c:pt idx="330">
                  <c:v>5256.9</c:v>
                </c:pt>
                <c:pt idx="331">
                  <c:v>5210.2</c:v>
                </c:pt>
                <c:pt idx="332">
                  <c:v>5163.5</c:v>
                </c:pt>
                <c:pt idx="333">
                  <c:v>5116.8999999999996</c:v>
                </c:pt>
                <c:pt idx="334">
                  <c:v>5070.2</c:v>
                </c:pt>
                <c:pt idx="335">
                  <c:v>5023.5</c:v>
                </c:pt>
                <c:pt idx="336">
                  <c:v>4976.8</c:v>
                </c:pt>
                <c:pt idx="337">
                  <c:v>4930</c:v>
                </c:pt>
                <c:pt idx="338">
                  <c:v>4883.3</c:v>
                </c:pt>
                <c:pt idx="339">
                  <c:v>4836.6000000000004</c:v>
                </c:pt>
                <c:pt idx="340">
                  <c:v>4789.8999999999996</c:v>
                </c:pt>
                <c:pt idx="341">
                  <c:v>4743.1000000000004</c:v>
                </c:pt>
                <c:pt idx="342">
                  <c:v>4696.3999999999996</c:v>
                </c:pt>
                <c:pt idx="343">
                  <c:v>4649.6000000000004</c:v>
                </c:pt>
                <c:pt idx="344">
                  <c:v>4602.8</c:v>
                </c:pt>
                <c:pt idx="345">
                  <c:v>4556.1000000000004</c:v>
                </c:pt>
                <c:pt idx="346">
                  <c:v>4509.3</c:v>
                </c:pt>
                <c:pt idx="347">
                  <c:v>4462.5</c:v>
                </c:pt>
                <c:pt idx="348">
                  <c:v>4415.7</c:v>
                </c:pt>
                <c:pt idx="349">
                  <c:v>4368.8999999999996</c:v>
                </c:pt>
                <c:pt idx="350">
                  <c:v>4322.1000000000004</c:v>
                </c:pt>
                <c:pt idx="351">
                  <c:v>4275.3</c:v>
                </c:pt>
                <c:pt idx="352">
                  <c:v>4228.3999999999996</c:v>
                </c:pt>
                <c:pt idx="353">
                  <c:v>4181.6000000000004</c:v>
                </c:pt>
                <c:pt idx="354">
                  <c:v>4134.8</c:v>
                </c:pt>
                <c:pt idx="355">
                  <c:v>4087.9</c:v>
                </c:pt>
                <c:pt idx="356">
                  <c:v>4041.1</c:v>
                </c:pt>
                <c:pt idx="357">
                  <c:v>3994.2</c:v>
                </c:pt>
                <c:pt idx="358">
                  <c:v>3947.3</c:v>
                </c:pt>
                <c:pt idx="359">
                  <c:v>3900.4</c:v>
                </c:pt>
                <c:pt idx="360">
                  <c:v>3853.6</c:v>
                </c:pt>
                <c:pt idx="361">
                  <c:v>3806.7</c:v>
                </c:pt>
                <c:pt idx="362">
                  <c:v>3759.8</c:v>
                </c:pt>
                <c:pt idx="363">
                  <c:v>3712.8</c:v>
                </c:pt>
                <c:pt idx="364">
                  <c:v>3665.9</c:v>
                </c:pt>
                <c:pt idx="365">
                  <c:v>3619</c:v>
                </c:pt>
                <c:pt idx="366">
                  <c:v>3572.1</c:v>
                </c:pt>
                <c:pt idx="367">
                  <c:v>3525.1</c:v>
                </c:pt>
                <c:pt idx="368">
                  <c:v>3478.2</c:v>
                </c:pt>
                <c:pt idx="369">
                  <c:v>3431.2</c:v>
                </c:pt>
                <c:pt idx="370">
                  <c:v>3384.3</c:v>
                </c:pt>
                <c:pt idx="371">
                  <c:v>3337.3</c:v>
                </c:pt>
                <c:pt idx="372">
                  <c:v>3290.3</c:v>
                </c:pt>
                <c:pt idx="373">
                  <c:v>3243.3</c:v>
                </c:pt>
                <c:pt idx="374">
                  <c:v>3196.3</c:v>
                </c:pt>
                <c:pt idx="375">
                  <c:v>3149.3</c:v>
                </c:pt>
                <c:pt idx="376">
                  <c:v>3102.3</c:v>
                </c:pt>
                <c:pt idx="377">
                  <c:v>3055.3</c:v>
                </c:pt>
                <c:pt idx="378">
                  <c:v>3008.3</c:v>
                </c:pt>
                <c:pt idx="379">
                  <c:v>2961.3</c:v>
                </c:pt>
                <c:pt idx="380">
                  <c:v>2914.2</c:v>
                </c:pt>
                <c:pt idx="381">
                  <c:v>2867.2</c:v>
                </c:pt>
                <c:pt idx="382">
                  <c:v>2820.1</c:v>
                </c:pt>
                <c:pt idx="383">
                  <c:v>2773</c:v>
                </c:pt>
                <c:pt idx="384">
                  <c:v>2726</c:v>
                </c:pt>
                <c:pt idx="385">
                  <c:v>2678.9</c:v>
                </c:pt>
                <c:pt idx="386">
                  <c:v>2631.8</c:v>
                </c:pt>
                <c:pt idx="387">
                  <c:v>2584.6999999999998</c:v>
                </c:pt>
                <c:pt idx="388">
                  <c:v>2537.6</c:v>
                </c:pt>
                <c:pt idx="389">
                  <c:v>2490.5</c:v>
                </c:pt>
                <c:pt idx="390">
                  <c:v>2443.4</c:v>
                </c:pt>
                <c:pt idx="391">
                  <c:v>2396.3000000000002</c:v>
                </c:pt>
                <c:pt idx="392">
                  <c:v>2349.1999999999998</c:v>
                </c:pt>
                <c:pt idx="393">
                  <c:v>2302</c:v>
                </c:pt>
                <c:pt idx="394">
                  <c:v>2254.9</c:v>
                </c:pt>
                <c:pt idx="395">
                  <c:v>2207.6999999999998</c:v>
                </c:pt>
                <c:pt idx="396">
                  <c:v>2160.6</c:v>
                </c:pt>
                <c:pt idx="397">
                  <c:v>2113.4</c:v>
                </c:pt>
                <c:pt idx="398">
                  <c:v>2066.1999999999998</c:v>
                </c:pt>
                <c:pt idx="399">
                  <c:v>2019</c:v>
                </c:pt>
                <c:pt idx="400">
                  <c:v>1971.8</c:v>
                </c:pt>
                <c:pt idx="401">
                  <c:v>1924.6</c:v>
                </c:pt>
                <c:pt idx="402">
                  <c:v>1877.4</c:v>
                </c:pt>
                <c:pt idx="403">
                  <c:v>1830.2</c:v>
                </c:pt>
                <c:pt idx="404">
                  <c:v>1783</c:v>
                </c:pt>
                <c:pt idx="405">
                  <c:v>1735.8</c:v>
                </c:pt>
                <c:pt idx="406">
                  <c:v>1688.5</c:v>
                </c:pt>
                <c:pt idx="407">
                  <c:v>1641.3</c:v>
                </c:pt>
                <c:pt idx="408">
                  <c:v>1594</c:v>
                </c:pt>
                <c:pt idx="409">
                  <c:v>1546.8</c:v>
                </c:pt>
                <c:pt idx="410">
                  <c:v>1499.5</c:v>
                </c:pt>
                <c:pt idx="411">
                  <c:v>1452.2</c:v>
                </c:pt>
                <c:pt idx="412">
                  <c:v>1405</c:v>
                </c:pt>
                <c:pt idx="413">
                  <c:v>1357.7</c:v>
                </c:pt>
                <c:pt idx="414">
                  <c:v>1310.4000000000001</c:v>
                </c:pt>
                <c:pt idx="415">
                  <c:v>1263.0999999999999</c:v>
                </c:pt>
                <c:pt idx="416">
                  <c:v>1215.8</c:v>
                </c:pt>
                <c:pt idx="417">
                  <c:v>1168.4000000000001</c:v>
                </c:pt>
                <c:pt idx="418">
                  <c:v>1121.0999999999999</c:v>
                </c:pt>
                <c:pt idx="419">
                  <c:v>1073.8</c:v>
                </c:pt>
                <c:pt idx="420">
                  <c:v>1026.4000000000001</c:v>
                </c:pt>
                <c:pt idx="421">
                  <c:v>1012.2</c:v>
                </c:pt>
                <c:pt idx="422">
                  <c:v>1008</c:v>
                </c:pt>
                <c:pt idx="423">
                  <c:v>1003.7</c:v>
                </c:pt>
                <c:pt idx="424">
                  <c:v>1002.4</c:v>
                </c:pt>
                <c:pt idx="425">
                  <c:v>1001.1</c:v>
                </c:pt>
                <c:pt idx="426">
                  <c:v>1000.7</c:v>
                </c:pt>
                <c:pt idx="427">
                  <c:v>1000.6</c:v>
                </c:pt>
                <c:pt idx="428">
                  <c:v>1000.5</c:v>
                </c:pt>
                <c:pt idx="429">
                  <c:v>1000.5</c:v>
                </c:pt>
                <c:pt idx="430">
                  <c:v>1000.4</c:v>
                </c:pt>
                <c:pt idx="431">
                  <c:v>1000</c:v>
                </c:pt>
                <c:pt idx="432">
                  <c:v>999.64</c:v>
                </c:pt>
                <c:pt idx="433">
                  <c:v>999.29</c:v>
                </c:pt>
                <c:pt idx="434">
                  <c:v>998.75</c:v>
                </c:pt>
                <c:pt idx="435">
                  <c:v>998.25</c:v>
                </c:pt>
                <c:pt idx="436">
                  <c:v>997.78</c:v>
                </c:pt>
                <c:pt idx="437">
                  <c:v>997.34</c:v>
                </c:pt>
                <c:pt idx="438">
                  <c:v>996.26</c:v>
                </c:pt>
                <c:pt idx="439">
                  <c:v>995.33</c:v>
                </c:pt>
                <c:pt idx="440">
                  <c:v>994.51</c:v>
                </c:pt>
                <c:pt idx="441">
                  <c:v>993.76</c:v>
                </c:pt>
                <c:pt idx="442">
                  <c:v>993.09</c:v>
                </c:pt>
                <c:pt idx="443">
                  <c:v>992.29</c:v>
                </c:pt>
                <c:pt idx="444">
                  <c:v>991.56</c:v>
                </c:pt>
                <c:pt idx="445">
                  <c:v>990.89</c:v>
                </c:pt>
                <c:pt idx="446">
                  <c:v>990.26</c:v>
                </c:pt>
                <c:pt idx="447">
                  <c:v>989.67</c:v>
                </c:pt>
                <c:pt idx="448">
                  <c:v>988.62</c:v>
                </c:pt>
                <c:pt idx="449">
                  <c:v>987.64</c:v>
                </c:pt>
                <c:pt idx="450">
                  <c:v>986.73</c:v>
                </c:pt>
                <c:pt idx="451">
                  <c:v>985.86</c:v>
                </c:pt>
                <c:pt idx="452">
                  <c:v>985.02</c:v>
                </c:pt>
                <c:pt idx="453">
                  <c:v>982.54</c:v>
                </c:pt>
                <c:pt idx="454">
                  <c:v>980.18</c:v>
                </c:pt>
                <c:pt idx="455">
                  <c:v>977.86</c:v>
                </c:pt>
                <c:pt idx="456">
                  <c:v>975.57</c:v>
                </c:pt>
                <c:pt idx="457">
                  <c:v>973.3</c:v>
                </c:pt>
                <c:pt idx="458">
                  <c:v>966.73</c:v>
                </c:pt>
                <c:pt idx="459">
                  <c:v>960.19</c:v>
                </c:pt>
                <c:pt idx="460">
                  <c:v>953.65</c:v>
                </c:pt>
                <c:pt idx="461">
                  <c:v>947.11</c:v>
                </c:pt>
                <c:pt idx="462">
                  <c:v>940</c:v>
                </c:pt>
                <c:pt idx="463">
                  <c:v>932.89</c:v>
                </c:pt>
                <c:pt idx="464">
                  <c:v>925.77</c:v>
                </c:pt>
                <c:pt idx="465">
                  <c:v>918.66</c:v>
                </c:pt>
                <c:pt idx="466">
                  <c:v>911.54</c:v>
                </c:pt>
                <c:pt idx="467">
                  <c:v>904.43</c:v>
                </c:pt>
                <c:pt idx="468">
                  <c:v>897.31</c:v>
                </c:pt>
                <c:pt idx="469">
                  <c:v>890.2</c:v>
                </c:pt>
                <c:pt idx="470">
                  <c:v>883.08</c:v>
                </c:pt>
                <c:pt idx="471">
                  <c:v>875.97</c:v>
                </c:pt>
                <c:pt idx="472">
                  <c:v>868.85</c:v>
                </c:pt>
                <c:pt idx="473">
                  <c:v>861.74</c:v>
                </c:pt>
                <c:pt idx="474">
                  <c:v>854.62</c:v>
                </c:pt>
                <c:pt idx="475">
                  <c:v>847.5</c:v>
                </c:pt>
                <c:pt idx="476">
                  <c:v>840.39</c:v>
                </c:pt>
                <c:pt idx="477">
                  <c:v>833.27</c:v>
                </c:pt>
                <c:pt idx="478">
                  <c:v>826.15</c:v>
                </c:pt>
                <c:pt idx="479">
                  <c:v>819.04</c:v>
                </c:pt>
                <c:pt idx="480">
                  <c:v>811.92</c:v>
                </c:pt>
                <c:pt idx="481">
                  <c:v>804.8</c:v>
                </c:pt>
                <c:pt idx="482">
                  <c:v>797.68</c:v>
                </c:pt>
                <c:pt idx="483">
                  <c:v>790.57</c:v>
                </c:pt>
                <c:pt idx="484">
                  <c:v>783.45</c:v>
                </c:pt>
                <c:pt idx="485">
                  <c:v>776.33</c:v>
                </c:pt>
                <c:pt idx="486">
                  <c:v>769.21</c:v>
                </c:pt>
                <c:pt idx="487">
                  <c:v>762.09</c:v>
                </c:pt>
                <c:pt idx="488">
                  <c:v>754.97</c:v>
                </c:pt>
                <c:pt idx="489">
                  <c:v>747.85</c:v>
                </c:pt>
                <c:pt idx="490">
                  <c:v>740.74</c:v>
                </c:pt>
                <c:pt idx="491">
                  <c:v>733.62</c:v>
                </c:pt>
                <c:pt idx="492">
                  <c:v>726.5</c:v>
                </c:pt>
                <c:pt idx="493">
                  <c:v>719.38</c:v>
                </c:pt>
                <c:pt idx="494">
                  <c:v>712.26</c:v>
                </c:pt>
                <c:pt idx="495">
                  <c:v>705.14</c:v>
                </c:pt>
                <c:pt idx="496">
                  <c:v>698.02</c:v>
                </c:pt>
                <c:pt idx="497">
                  <c:v>690.9</c:v>
                </c:pt>
                <c:pt idx="498">
                  <c:v>683.78</c:v>
                </c:pt>
                <c:pt idx="499">
                  <c:v>676.66</c:v>
                </c:pt>
                <c:pt idx="500">
                  <c:v>669.54</c:v>
                </c:pt>
                <c:pt idx="501">
                  <c:v>662.42</c:v>
                </c:pt>
                <c:pt idx="502">
                  <c:v>655.29</c:v>
                </c:pt>
                <c:pt idx="503">
                  <c:v>648.16999999999996</c:v>
                </c:pt>
                <c:pt idx="504">
                  <c:v>641.04999999999995</c:v>
                </c:pt>
                <c:pt idx="505">
                  <c:v>633.92999999999995</c:v>
                </c:pt>
                <c:pt idx="506">
                  <c:v>626.80999999999995</c:v>
                </c:pt>
                <c:pt idx="507">
                  <c:v>619.69000000000005</c:v>
                </c:pt>
                <c:pt idx="508">
                  <c:v>612.55999999999995</c:v>
                </c:pt>
                <c:pt idx="509">
                  <c:v>605.44000000000005</c:v>
                </c:pt>
                <c:pt idx="510">
                  <c:v>598.32000000000005</c:v>
                </c:pt>
                <c:pt idx="511">
                  <c:v>591.20000000000005</c:v>
                </c:pt>
                <c:pt idx="512">
                  <c:v>584.07000000000005</c:v>
                </c:pt>
                <c:pt idx="513">
                  <c:v>576.95000000000005</c:v>
                </c:pt>
                <c:pt idx="514">
                  <c:v>569.83000000000004</c:v>
                </c:pt>
                <c:pt idx="515">
                  <c:v>562.70000000000005</c:v>
                </c:pt>
                <c:pt idx="516">
                  <c:v>555.58000000000004</c:v>
                </c:pt>
                <c:pt idx="517">
                  <c:v>548.46</c:v>
                </c:pt>
                <c:pt idx="518">
                  <c:v>541.33000000000004</c:v>
                </c:pt>
                <c:pt idx="519">
                  <c:v>534.21</c:v>
                </c:pt>
                <c:pt idx="520">
                  <c:v>527.09</c:v>
                </c:pt>
                <c:pt idx="521">
                  <c:v>519.96</c:v>
                </c:pt>
                <c:pt idx="522">
                  <c:v>512.84</c:v>
                </c:pt>
                <c:pt idx="523">
                  <c:v>505.71</c:v>
                </c:pt>
                <c:pt idx="524">
                  <c:v>498.59</c:v>
                </c:pt>
                <c:pt idx="525">
                  <c:v>491.46</c:v>
                </c:pt>
                <c:pt idx="526">
                  <c:v>484.34</c:v>
                </c:pt>
                <c:pt idx="527">
                  <c:v>477.21</c:v>
                </c:pt>
                <c:pt idx="528">
                  <c:v>470.09</c:v>
                </c:pt>
                <c:pt idx="529">
                  <c:v>462.96</c:v>
                </c:pt>
                <c:pt idx="530">
                  <c:v>455.83</c:v>
                </c:pt>
                <c:pt idx="531">
                  <c:v>448.71</c:v>
                </c:pt>
                <c:pt idx="532">
                  <c:v>441.58</c:v>
                </c:pt>
                <c:pt idx="533">
                  <c:v>434.46</c:v>
                </c:pt>
                <c:pt idx="534">
                  <c:v>427.33</c:v>
                </c:pt>
                <c:pt idx="535">
                  <c:v>420.2</c:v>
                </c:pt>
                <c:pt idx="536">
                  <c:v>413.08</c:v>
                </c:pt>
                <c:pt idx="537">
                  <c:v>405.95</c:v>
                </c:pt>
                <c:pt idx="538">
                  <c:v>398.82</c:v>
                </c:pt>
                <c:pt idx="539">
                  <c:v>391.69</c:v>
                </c:pt>
                <c:pt idx="540">
                  <c:v>384.57</c:v>
                </c:pt>
                <c:pt idx="541">
                  <c:v>377.44</c:v>
                </c:pt>
                <c:pt idx="542">
                  <c:v>370.31</c:v>
                </c:pt>
                <c:pt idx="543">
                  <c:v>363.18</c:v>
                </c:pt>
                <c:pt idx="544">
                  <c:v>356.05</c:v>
                </c:pt>
                <c:pt idx="545">
                  <c:v>348.93</c:v>
                </c:pt>
                <c:pt idx="546">
                  <c:v>341.8</c:v>
                </c:pt>
                <c:pt idx="547">
                  <c:v>334.67</c:v>
                </c:pt>
                <c:pt idx="548">
                  <c:v>327.54000000000002</c:v>
                </c:pt>
                <c:pt idx="549">
                  <c:v>320.41000000000003</c:v>
                </c:pt>
                <c:pt idx="550">
                  <c:v>313.27999999999997</c:v>
                </c:pt>
                <c:pt idx="551">
                  <c:v>306.14999999999998</c:v>
                </c:pt>
                <c:pt idx="552">
                  <c:v>299.02</c:v>
                </c:pt>
                <c:pt idx="553">
                  <c:v>291.89</c:v>
                </c:pt>
                <c:pt idx="554">
                  <c:v>284.76</c:v>
                </c:pt>
                <c:pt idx="555">
                  <c:v>277.63</c:v>
                </c:pt>
                <c:pt idx="556">
                  <c:v>270.5</c:v>
                </c:pt>
                <c:pt idx="557">
                  <c:v>263.37</c:v>
                </c:pt>
                <c:pt idx="558">
                  <c:v>256.24</c:v>
                </c:pt>
                <c:pt idx="559">
                  <c:v>249.11</c:v>
                </c:pt>
                <c:pt idx="560">
                  <c:v>241.98</c:v>
                </c:pt>
                <c:pt idx="561">
                  <c:v>234.85</c:v>
                </c:pt>
                <c:pt idx="562">
                  <c:v>227.72</c:v>
                </c:pt>
                <c:pt idx="563">
                  <c:v>220.58</c:v>
                </c:pt>
                <c:pt idx="564">
                  <c:v>213.45</c:v>
                </c:pt>
                <c:pt idx="565">
                  <c:v>206.32</c:v>
                </c:pt>
                <c:pt idx="566">
                  <c:v>199.19</c:v>
                </c:pt>
                <c:pt idx="567">
                  <c:v>192.06</c:v>
                </c:pt>
                <c:pt idx="568">
                  <c:v>184.92</c:v>
                </c:pt>
                <c:pt idx="569">
                  <c:v>177.79</c:v>
                </c:pt>
                <c:pt idx="570">
                  <c:v>170.66</c:v>
                </c:pt>
                <c:pt idx="571">
                  <c:v>163.53</c:v>
                </c:pt>
                <c:pt idx="572">
                  <c:v>156.38999999999999</c:v>
                </c:pt>
                <c:pt idx="573">
                  <c:v>149.26</c:v>
                </c:pt>
                <c:pt idx="574">
                  <c:v>142.13</c:v>
                </c:pt>
                <c:pt idx="575">
                  <c:v>134.99</c:v>
                </c:pt>
                <c:pt idx="576">
                  <c:v>127.86</c:v>
                </c:pt>
                <c:pt idx="577">
                  <c:v>120.72</c:v>
                </c:pt>
                <c:pt idx="578">
                  <c:v>113.59</c:v>
                </c:pt>
                <c:pt idx="579">
                  <c:v>106.46</c:v>
                </c:pt>
                <c:pt idx="580">
                  <c:v>99.322000000000003</c:v>
                </c:pt>
                <c:pt idx="581">
                  <c:v>92.186999999999998</c:v>
                </c:pt>
                <c:pt idx="582">
                  <c:v>85.052000000000007</c:v>
                </c:pt>
                <c:pt idx="583">
                  <c:v>77.918000000000006</c:v>
                </c:pt>
                <c:pt idx="584">
                  <c:v>70.781999999999996</c:v>
                </c:pt>
                <c:pt idx="585">
                  <c:v>63.646999999999998</c:v>
                </c:pt>
                <c:pt idx="586">
                  <c:v>56.512</c:v>
                </c:pt>
                <c:pt idx="587">
                  <c:v>49.375999999999998</c:v>
                </c:pt>
                <c:pt idx="588">
                  <c:v>42.24</c:v>
                </c:pt>
                <c:pt idx="589">
                  <c:v>35.103999999999999</c:v>
                </c:pt>
                <c:pt idx="590">
                  <c:v>27.968</c:v>
                </c:pt>
                <c:pt idx="591">
                  <c:v>20.832000000000001</c:v>
                </c:pt>
                <c:pt idx="592">
                  <c:v>13.695</c:v>
                </c:pt>
                <c:pt idx="593">
                  <c:v>6.5587</c:v>
                </c:pt>
                <c:pt idx="594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8076288"/>
        <c:axId val="218070016"/>
      </c:scatterChart>
      <c:valAx>
        <c:axId val="218053632"/>
        <c:scaling>
          <c:orientation val="minMax"/>
          <c:max val="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8068096"/>
        <c:crosses val="autoZero"/>
        <c:crossBetween val="midCat"/>
      </c:valAx>
      <c:valAx>
        <c:axId val="218068096"/>
        <c:scaling>
          <c:orientation val="minMax"/>
          <c:max val="2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Velocity (ft/s)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8053632"/>
        <c:crosses val="autoZero"/>
        <c:crossBetween val="midCat"/>
        <c:majorUnit val="100"/>
        <c:minorUnit val="100"/>
      </c:valAx>
      <c:valAx>
        <c:axId val="218070016"/>
        <c:scaling>
          <c:orientation val="minMax"/>
          <c:max val="2400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Altitude (ft)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8076288"/>
        <c:crosses val="max"/>
        <c:crossBetween val="midCat"/>
        <c:majorUnit val="200"/>
      </c:valAx>
      <c:valAx>
        <c:axId val="218076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807001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Descent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1"/>
          <c:order val="1"/>
          <c:tx>
            <c:v>Velocity</c:v>
          </c:tx>
          <c:marker>
            <c:symbol val="none"/>
          </c:marker>
          <c:dPt>
            <c:idx val="1007"/>
            <c:marker>
              <c:symbol val="dot"/>
              <c:size val="2"/>
              <c:spPr>
                <a:noFill/>
              </c:spPr>
            </c:marker>
            <c:bubble3D val="0"/>
          </c:dPt>
          <c:xVal>
            <c:numRef>
              <c:f>RunSol!$A$1:$A$595</c:f>
              <c:numCache>
                <c:formatCode>General</c:formatCode>
                <c:ptCount val="595"/>
                <c:pt idx="0">
                  <c:v>0</c:v>
                </c:pt>
                <c:pt idx="1">
                  <c:v>1.7375000000000002E-2</c:v>
                </c:pt>
                <c:pt idx="2">
                  <c:v>2.0125000000000001E-2</c:v>
                </c:pt>
                <c:pt idx="3">
                  <c:v>2.2873999999999999E-2</c:v>
                </c:pt>
                <c:pt idx="4">
                  <c:v>2.5623E-2</c:v>
                </c:pt>
                <c:pt idx="5">
                  <c:v>3.6186999999999997E-2</c:v>
                </c:pt>
                <c:pt idx="6">
                  <c:v>4.1388000000000001E-2</c:v>
                </c:pt>
                <c:pt idx="7">
                  <c:v>4.6588999999999998E-2</c:v>
                </c:pt>
                <c:pt idx="8">
                  <c:v>5.1790000000000003E-2</c:v>
                </c:pt>
                <c:pt idx="9">
                  <c:v>5.6991E-2</c:v>
                </c:pt>
                <c:pt idx="10">
                  <c:v>6.3388E-2</c:v>
                </c:pt>
                <c:pt idx="11">
                  <c:v>6.9785E-2</c:v>
                </c:pt>
                <c:pt idx="12">
                  <c:v>7.6182E-2</c:v>
                </c:pt>
                <c:pt idx="13">
                  <c:v>8.2801E-2</c:v>
                </c:pt>
                <c:pt idx="14">
                  <c:v>8.9421E-2</c:v>
                </c:pt>
                <c:pt idx="15">
                  <c:v>9.604E-2</c:v>
                </c:pt>
                <c:pt idx="16">
                  <c:v>0.11119</c:v>
                </c:pt>
                <c:pt idx="17">
                  <c:v>0.12634000000000001</c:v>
                </c:pt>
                <c:pt idx="18">
                  <c:v>0.14149</c:v>
                </c:pt>
                <c:pt idx="19">
                  <c:v>0.15662999999999999</c:v>
                </c:pt>
                <c:pt idx="20">
                  <c:v>0.19578999999999999</c:v>
                </c:pt>
                <c:pt idx="21">
                  <c:v>0.23494999999999999</c:v>
                </c:pt>
                <c:pt idx="22">
                  <c:v>0.27411000000000002</c:v>
                </c:pt>
                <c:pt idx="23">
                  <c:v>0.31326999999999999</c:v>
                </c:pt>
                <c:pt idx="24">
                  <c:v>0.38174000000000002</c:v>
                </c:pt>
                <c:pt idx="25">
                  <c:v>0.45021</c:v>
                </c:pt>
                <c:pt idx="26">
                  <c:v>0.51866999999999996</c:v>
                </c:pt>
                <c:pt idx="27">
                  <c:v>0.58714</c:v>
                </c:pt>
                <c:pt idx="28">
                  <c:v>0.65561000000000003</c:v>
                </c:pt>
                <c:pt idx="29">
                  <c:v>0.72407999999999995</c:v>
                </c:pt>
                <c:pt idx="30">
                  <c:v>0.82404999999999995</c:v>
                </c:pt>
                <c:pt idx="31">
                  <c:v>0.92403000000000002</c:v>
                </c:pt>
                <c:pt idx="32">
                  <c:v>1.024</c:v>
                </c:pt>
                <c:pt idx="33">
                  <c:v>1.1240000000000001</c:v>
                </c:pt>
                <c:pt idx="34">
                  <c:v>1.224</c:v>
                </c:pt>
                <c:pt idx="35">
                  <c:v>1.3231999999999999</c:v>
                </c:pt>
                <c:pt idx="36">
                  <c:v>1.3720000000000001</c:v>
                </c:pt>
                <c:pt idx="37">
                  <c:v>1.4028</c:v>
                </c:pt>
                <c:pt idx="38">
                  <c:v>1.423</c:v>
                </c:pt>
                <c:pt idx="39">
                  <c:v>1.4433</c:v>
                </c:pt>
                <c:pt idx="40">
                  <c:v>1.4636</c:v>
                </c:pt>
                <c:pt idx="41">
                  <c:v>1.4838</c:v>
                </c:pt>
                <c:pt idx="42">
                  <c:v>1.4988999999999999</c:v>
                </c:pt>
                <c:pt idx="43">
                  <c:v>1.5034000000000001</c:v>
                </c:pt>
                <c:pt idx="44">
                  <c:v>1.5079</c:v>
                </c:pt>
                <c:pt idx="45">
                  <c:v>1.5124</c:v>
                </c:pt>
                <c:pt idx="46">
                  <c:v>1.5168999999999999</c:v>
                </c:pt>
                <c:pt idx="47">
                  <c:v>1.5215000000000001</c:v>
                </c:pt>
                <c:pt idx="48">
                  <c:v>1.5269999999999999</c:v>
                </c:pt>
                <c:pt idx="49">
                  <c:v>1.5325</c:v>
                </c:pt>
                <c:pt idx="50">
                  <c:v>1.538</c:v>
                </c:pt>
                <c:pt idx="51">
                  <c:v>1.593</c:v>
                </c:pt>
                <c:pt idx="52">
                  <c:v>1.6091</c:v>
                </c:pt>
                <c:pt idx="53">
                  <c:v>1.6218999999999999</c:v>
                </c:pt>
                <c:pt idx="54">
                  <c:v>1.6348</c:v>
                </c:pt>
                <c:pt idx="55">
                  <c:v>1.6476999999999999</c:v>
                </c:pt>
                <c:pt idx="56">
                  <c:v>1.6605000000000001</c:v>
                </c:pt>
                <c:pt idx="57">
                  <c:v>1.6934</c:v>
                </c:pt>
                <c:pt idx="58">
                  <c:v>1.7262999999999999</c:v>
                </c:pt>
                <c:pt idx="59">
                  <c:v>1.7592000000000001</c:v>
                </c:pt>
                <c:pt idx="60">
                  <c:v>1.9332</c:v>
                </c:pt>
                <c:pt idx="61">
                  <c:v>2.1071</c:v>
                </c:pt>
                <c:pt idx="62">
                  <c:v>2.2810999999999999</c:v>
                </c:pt>
                <c:pt idx="63">
                  <c:v>2.4550999999999998</c:v>
                </c:pt>
                <c:pt idx="64">
                  <c:v>2.6943000000000001</c:v>
                </c:pt>
                <c:pt idx="65">
                  <c:v>2.9333999999999998</c:v>
                </c:pt>
                <c:pt idx="66">
                  <c:v>3.1726000000000001</c:v>
                </c:pt>
                <c:pt idx="67">
                  <c:v>3.4117999999999999</c:v>
                </c:pt>
                <c:pt idx="68">
                  <c:v>3.6509</c:v>
                </c:pt>
                <c:pt idx="69">
                  <c:v>4.1509</c:v>
                </c:pt>
                <c:pt idx="70">
                  <c:v>4.6509</c:v>
                </c:pt>
                <c:pt idx="71">
                  <c:v>4.9988999999999999</c:v>
                </c:pt>
                <c:pt idx="72">
                  <c:v>5.1230000000000002</c:v>
                </c:pt>
                <c:pt idx="73">
                  <c:v>5.2271000000000001</c:v>
                </c:pt>
                <c:pt idx="74">
                  <c:v>5.3311999999999999</c:v>
                </c:pt>
                <c:pt idx="75">
                  <c:v>5.4352999999999998</c:v>
                </c:pt>
                <c:pt idx="76">
                  <c:v>5.5392999999999999</c:v>
                </c:pt>
                <c:pt idx="77">
                  <c:v>5.6433999999999997</c:v>
                </c:pt>
                <c:pt idx="78">
                  <c:v>5.8574999999999999</c:v>
                </c:pt>
                <c:pt idx="79">
                  <c:v>6.0715000000000003</c:v>
                </c:pt>
                <c:pt idx="80">
                  <c:v>6.2855999999999996</c:v>
                </c:pt>
                <c:pt idx="81">
                  <c:v>6.4996</c:v>
                </c:pt>
                <c:pt idx="82">
                  <c:v>6.9706000000000001</c:v>
                </c:pt>
                <c:pt idx="83">
                  <c:v>7.4416000000000002</c:v>
                </c:pt>
                <c:pt idx="84">
                  <c:v>7.9126000000000003</c:v>
                </c:pt>
                <c:pt idx="85">
                  <c:v>8.3835999999999995</c:v>
                </c:pt>
                <c:pt idx="86">
                  <c:v>8.8545999999999996</c:v>
                </c:pt>
                <c:pt idx="87">
                  <c:v>9.3545999999999996</c:v>
                </c:pt>
                <c:pt idx="88">
                  <c:v>9.8545999999999996</c:v>
                </c:pt>
                <c:pt idx="89">
                  <c:v>10.355</c:v>
                </c:pt>
                <c:pt idx="90">
                  <c:v>10.855</c:v>
                </c:pt>
                <c:pt idx="91">
                  <c:v>11.355</c:v>
                </c:pt>
                <c:pt idx="92">
                  <c:v>11.855</c:v>
                </c:pt>
                <c:pt idx="93">
                  <c:v>12.355</c:v>
                </c:pt>
                <c:pt idx="94">
                  <c:v>12.855</c:v>
                </c:pt>
                <c:pt idx="95">
                  <c:v>13.355</c:v>
                </c:pt>
                <c:pt idx="96">
                  <c:v>13.855</c:v>
                </c:pt>
                <c:pt idx="97">
                  <c:v>14.355</c:v>
                </c:pt>
                <c:pt idx="98">
                  <c:v>14.855</c:v>
                </c:pt>
                <c:pt idx="99">
                  <c:v>15.355</c:v>
                </c:pt>
                <c:pt idx="100">
                  <c:v>15.855</c:v>
                </c:pt>
                <c:pt idx="101">
                  <c:v>16.355</c:v>
                </c:pt>
                <c:pt idx="102">
                  <c:v>16.855</c:v>
                </c:pt>
                <c:pt idx="103">
                  <c:v>17.355</c:v>
                </c:pt>
                <c:pt idx="104">
                  <c:v>17.855</c:v>
                </c:pt>
                <c:pt idx="105">
                  <c:v>18.355</c:v>
                </c:pt>
                <c:pt idx="106">
                  <c:v>18.855</c:v>
                </c:pt>
                <c:pt idx="107">
                  <c:v>19.355</c:v>
                </c:pt>
                <c:pt idx="108">
                  <c:v>19.855</c:v>
                </c:pt>
                <c:pt idx="109">
                  <c:v>20.355</c:v>
                </c:pt>
                <c:pt idx="110">
                  <c:v>20.855</c:v>
                </c:pt>
                <c:pt idx="111">
                  <c:v>21.355</c:v>
                </c:pt>
                <c:pt idx="112">
                  <c:v>21.855</c:v>
                </c:pt>
                <c:pt idx="113">
                  <c:v>22.355</c:v>
                </c:pt>
                <c:pt idx="114">
                  <c:v>22.855</c:v>
                </c:pt>
                <c:pt idx="115">
                  <c:v>23.355</c:v>
                </c:pt>
                <c:pt idx="116">
                  <c:v>23.855</c:v>
                </c:pt>
                <c:pt idx="117">
                  <c:v>24.355</c:v>
                </c:pt>
                <c:pt idx="118">
                  <c:v>24.855</c:v>
                </c:pt>
                <c:pt idx="119">
                  <c:v>25.355</c:v>
                </c:pt>
                <c:pt idx="120">
                  <c:v>25.855</c:v>
                </c:pt>
                <c:pt idx="121">
                  <c:v>26.355</c:v>
                </c:pt>
                <c:pt idx="122">
                  <c:v>26.855</c:v>
                </c:pt>
                <c:pt idx="123">
                  <c:v>27.355</c:v>
                </c:pt>
                <c:pt idx="124">
                  <c:v>27.855</c:v>
                </c:pt>
                <c:pt idx="125">
                  <c:v>28.355</c:v>
                </c:pt>
                <c:pt idx="126">
                  <c:v>28.855</c:v>
                </c:pt>
                <c:pt idx="127">
                  <c:v>29.355</c:v>
                </c:pt>
                <c:pt idx="128">
                  <c:v>29.855</c:v>
                </c:pt>
                <c:pt idx="129">
                  <c:v>30.355</c:v>
                </c:pt>
                <c:pt idx="130">
                  <c:v>30.855</c:v>
                </c:pt>
                <c:pt idx="131">
                  <c:v>31.355</c:v>
                </c:pt>
                <c:pt idx="132">
                  <c:v>31.855</c:v>
                </c:pt>
                <c:pt idx="133">
                  <c:v>32.354999999999997</c:v>
                </c:pt>
                <c:pt idx="134">
                  <c:v>32.854999999999997</c:v>
                </c:pt>
                <c:pt idx="135">
                  <c:v>33.354999999999997</c:v>
                </c:pt>
                <c:pt idx="136">
                  <c:v>33.854999999999997</c:v>
                </c:pt>
                <c:pt idx="137">
                  <c:v>34.354999999999997</c:v>
                </c:pt>
                <c:pt idx="138">
                  <c:v>34.854999999999997</c:v>
                </c:pt>
                <c:pt idx="139">
                  <c:v>35.354999999999997</c:v>
                </c:pt>
                <c:pt idx="140">
                  <c:v>35.854999999999997</c:v>
                </c:pt>
                <c:pt idx="141">
                  <c:v>36.354999999999997</c:v>
                </c:pt>
                <c:pt idx="142">
                  <c:v>36.854999999999997</c:v>
                </c:pt>
                <c:pt idx="143">
                  <c:v>37.354999999999997</c:v>
                </c:pt>
                <c:pt idx="144">
                  <c:v>37.854999999999997</c:v>
                </c:pt>
                <c:pt idx="145">
                  <c:v>38.354999999999997</c:v>
                </c:pt>
                <c:pt idx="146">
                  <c:v>38.854999999999997</c:v>
                </c:pt>
                <c:pt idx="147">
                  <c:v>39.354999999999997</c:v>
                </c:pt>
                <c:pt idx="148">
                  <c:v>39.854999999999997</c:v>
                </c:pt>
                <c:pt idx="149">
                  <c:v>40.354999999999997</c:v>
                </c:pt>
                <c:pt idx="150">
                  <c:v>40.854999999999997</c:v>
                </c:pt>
                <c:pt idx="151">
                  <c:v>41.354999999999997</c:v>
                </c:pt>
                <c:pt idx="152">
                  <c:v>41.854999999999997</c:v>
                </c:pt>
                <c:pt idx="153">
                  <c:v>42.354999999999997</c:v>
                </c:pt>
                <c:pt idx="154">
                  <c:v>42.854999999999997</c:v>
                </c:pt>
                <c:pt idx="155">
                  <c:v>43.354999999999997</c:v>
                </c:pt>
                <c:pt idx="156">
                  <c:v>43.854999999999997</c:v>
                </c:pt>
                <c:pt idx="157">
                  <c:v>44.354999999999997</c:v>
                </c:pt>
                <c:pt idx="158">
                  <c:v>44.854999999999997</c:v>
                </c:pt>
                <c:pt idx="159">
                  <c:v>45.354999999999997</c:v>
                </c:pt>
                <c:pt idx="160">
                  <c:v>45.854999999999997</c:v>
                </c:pt>
                <c:pt idx="161">
                  <c:v>46.354999999999997</c:v>
                </c:pt>
                <c:pt idx="162">
                  <c:v>46.854999999999997</c:v>
                </c:pt>
                <c:pt idx="163">
                  <c:v>47.354999999999997</c:v>
                </c:pt>
                <c:pt idx="164">
                  <c:v>47.854999999999997</c:v>
                </c:pt>
                <c:pt idx="165">
                  <c:v>48.354999999999997</c:v>
                </c:pt>
                <c:pt idx="166">
                  <c:v>48.854999999999997</c:v>
                </c:pt>
                <c:pt idx="167">
                  <c:v>49.354999999999997</c:v>
                </c:pt>
                <c:pt idx="168">
                  <c:v>49.854999999999997</c:v>
                </c:pt>
                <c:pt idx="169">
                  <c:v>50.354999999999997</c:v>
                </c:pt>
                <c:pt idx="170">
                  <c:v>50.854999999999997</c:v>
                </c:pt>
                <c:pt idx="171">
                  <c:v>51.354999999999997</c:v>
                </c:pt>
                <c:pt idx="172">
                  <c:v>51.854999999999997</c:v>
                </c:pt>
                <c:pt idx="173">
                  <c:v>52.354999999999997</c:v>
                </c:pt>
                <c:pt idx="174">
                  <c:v>52.854999999999997</c:v>
                </c:pt>
                <c:pt idx="175">
                  <c:v>53.354999999999997</c:v>
                </c:pt>
                <c:pt idx="176">
                  <c:v>53.854999999999997</c:v>
                </c:pt>
                <c:pt idx="177">
                  <c:v>54.354999999999997</c:v>
                </c:pt>
                <c:pt idx="178">
                  <c:v>54.854999999999997</c:v>
                </c:pt>
                <c:pt idx="179">
                  <c:v>55.354999999999997</c:v>
                </c:pt>
                <c:pt idx="180">
                  <c:v>55.854999999999997</c:v>
                </c:pt>
                <c:pt idx="181">
                  <c:v>56.354999999999997</c:v>
                </c:pt>
                <c:pt idx="182">
                  <c:v>56.854999999999997</c:v>
                </c:pt>
                <c:pt idx="183">
                  <c:v>57.354999999999997</c:v>
                </c:pt>
                <c:pt idx="184">
                  <c:v>57.854999999999997</c:v>
                </c:pt>
                <c:pt idx="185">
                  <c:v>58.354999999999997</c:v>
                </c:pt>
                <c:pt idx="186">
                  <c:v>58.854999999999997</c:v>
                </c:pt>
                <c:pt idx="187">
                  <c:v>59.354999999999997</c:v>
                </c:pt>
                <c:pt idx="188">
                  <c:v>59.854999999999997</c:v>
                </c:pt>
                <c:pt idx="189">
                  <c:v>60.354999999999997</c:v>
                </c:pt>
                <c:pt idx="190">
                  <c:v>60.854999999999997</c:v>
                </c:pt>
                <c:pt idx="191">
                  <c:v>61.354999999999997</c:v>
                </c:pt>
                <c:pt idx="192">
                  <c:v>61.854999999999997</c:v>
                </c:pt>
                <c:pt idx="193">
                  <c:v>62.354999999999997</c:v>
                </c:pt>
                <c:pt idx="194">
                  <c:v>62.854999999999997</c:v>
                </c:pt>
                <c:pt idx="195">
                  <c:v>63.354999999999997</c:v>
                </c:pt>
                <c:pt idx="196">
                  <c:v>63.854999999999997</c:v>
                </c:pt>
                <c:pt idx="197">
                  <c:v>64.355000000000004</c:v>
                </c:pt>
                <c:pt idx="198">
                  <c:v>64.855000000000004</c:v>
                </c:pt>
                <c:pt idx="199">
                  <c:v>65.355000000000004</c:v>
                </c:pt>
                <c:pt idx="200">
                  <c:v>65.855000000000004</c:v>
                </c:pt>
                <c:pt idx="201">
                  <c:v>66.355000000000004</c:v>
                </c:pt>
                <c:pt idx="202">
                  <c:v>66.855000000000004</c:v>
                </c:pt>
                <c:pt idx="203">
                  <c:v>67.355000000000004</c:v>
                </c:pt>
                <c:pt idx="204">
                  <c:v>67.855000000000004</c:v>
                </c:pt>
                <c:pt idx="205">
                  <c:v>68.355000000000004</c:v>
                </c:pt>
                <c:pt idx="206">
                  <c:v>68.855000000000004</c:v>
                </c:pt>
                <c:pt idx="207">
                  <c:v>69.355000000000004</c:v>
                </c:pt>
                <c:pt idx="208">
                  <c:v>69.855000000000004</c:v>
                </c:pt>
                <c:pt idx="209">
                  <c:v>70.355000000000004</c:v>
                </c:pt>
                <c:pt idx="210">
                  <c:v>70.855000000000004</c:v>
                </c:pt>
                <c:pt idx="211">
                  <c:v>71.355000000000004</c:v>
                </c:pt>
                <c:pt idx="212">
                  <c:v>71.855000000000004</c:v>
                </c:pt>
                <c:pt idx="213">
                  <c:v>72.355000000000004</c:v>
                </c:pt>
                <c:pt idx="214">
                  <c:v>72.855000000000004</c:v>
                </c:pt>
                <c:pt idx="215">
                  <c:v>73.355000000000004</c:v>
                </c:pt>
                <c:pt idx="216">
                  <c:v>73.855000000000004</c:v>
                </c:pt>
                <c:pt idx="217">
                  <c:v>74.355000000000004</c:v>
                </c:pt>
                <c:pt idx="218">
                  <c:v>74.855000000000004</c:v>
                </c:pt>
                <c:pt idx="219">
                  <c:v>75.355000000000004</c:v>
                </c:pt>
                <c:pt idx="220">
                  <c:v>75.855000000000004</c:v>
                </c:pt>
                <c:pt idx="221">
                  <c:v>76.355000000000004</c:v>
                </c:pt>
                <c:pt idx="222">
                  <c:v>76.855000000000004</c:v>
                </c:pt>
                <c:pt idx="223">
                  <c:v>77.355000000000004</c:v>
                </c:pt>
                <c:pt idx="224">
                  <c:v>77.855000000000004</c:v>
                </c:pt>
                <c:pt idx="225">
                  <c:v>78.355000000000004</c:v>
                </c:pt>
                <c:pt idx="226">
                  <c:v>78.855000000000004</c:v>
                </c:pt>
                <c:pt idx="227">
                  <c:v>79.355000000000004</c:v>
                </c:pt>
                <c:pt idx="228">
                  <c:v>79.855000000000004</c:v>
                </c:pt>
                <c:pt idx="229">
                  <c:v>80.355000000000004</c:v>
                </c:pt>
                <c:pt idx="230">
                  <c:v>80.855000000000004</c:v>
                </c:pt>
                <c:pt idx="231">
                  <c:v>81.355000000000004</c:v>
                </c:pt>
                <c:pt idx="232">
                  <c:v>81.855000000000004</c:v>
                </c:pt>
                <c:pt idx="233">
                  <c:v>82.355000000000004</c:v>
                </c:pt>
                <c:pt idx="234">
                  <c:v>82.855000000000004</c:v>
                </c:pt>
                <c:pt idx="235">
                  <c:v>83.355000000000004</c:v>
                </c:pt>
                <c:pt idx="236">
                  <c:v>83.855000000000004</c:v>
                </c:pt>
                <c:pt idx="237">
                  <c:v>84.355000000000004</c:v>
                </c:pt>
                <c:pt idx="238">
                  <c:v>84.855000000000004</c:v>
                </c:pt>
                <c:pt idx="239">
                  <c:v>85.355000000000004</c:v>
                </c:pt>
                <c:pt idx="240">
                  <c:v>85.855000000000004</c:v>
                </c:pt>
                <c:pt idx="241">
                  <c:v>86.355000000000004</c:v>
                </c:pt>
                <c:pt idx="242">
                  <c:v>86.855000000000004</c:v>
                </c:pt>
                <c:pt idx="243">
                  <c:v>87.355000000000004</c:v>
                </c:pt>
                <c:pt idx="244">
                  <c:v>87.855000000000004</c:v>
                </c:pt>
                <c:pt idx="245">
                  <c:v>88.355000000000004</c:v>
                </c:pt>
                <c:pt idx="246">
                  <c:v>88.855000000000004</c:v>
                </c:pt>
                <c:pt idx="247">
                  <c:v>89.355000000000004</c:v>
                </c:pt>
                <c:pt idx="248">
                  <c:v>89.855000000000004</c:v>
                </c:pt>
                <c:pt idx="249">
                  <c:v>90.355000000000004</c:v>
                </c:pt>
                <c:pt idx="250">
                  <c:v>90.855000000000004</c:v>
                </c:pt>
                <c:pt idx="251">
                  <c:v>91.355000000000004</c:v>
                </c:pt>
                <c:pt idx="252">
                  <c:v>91.855000000000004</c:v>
                </c:pt>
                <c:pt idx="253">
                  <c:v>92.355000000000004</c:v>
                </c:pt>
                <c:pt idx="254">
                  <c:v>92.855000000000004</c:v>
                </c:pt>
                <c:pt idx="255">
                  <c:v>93.355000000000004</c:v>
                </c:pt>
                <c:pt idx="256">
                  <c:v>93.855000000000004</c:v>
                </c:pt>
                <c:pt idx="257">
                  <c:v>94.355000000000004</c:v>
                </c:pt>
                <c:pt idx="258">
                  <c:v>94.855000000000004</c:v>
                </c:pt>
                <c:pt idx="259">
                  <c:v>95.355000000000004</c:v>
                </c:pt>
                <c:pt idx="260">
                  <c:v>95.855000000000004</c:v>
                </c:pt>
                <c:pt idx="261">
                  <c:v>96.355000000000004</c:v>
                </c:pt>
                <c:pt idx="262">
                  <c:v>96.855000000000004</c:v>
                </c:pt>
                <c:pt idx="263">
                  <c:v>97.355000000000004</c:v>
                </c:pt>
                <c:pt idx="264">
                  <c:v>97.855000000000004</c:v>
                </c:pt>
                <c:pt idx="265">
                  <c:v>98.355000000000004</c:v>
                </c:pt>
                <c:pt idx="266">
                  <c:v>98.855000000000004</c:v>
                </c:pt>
                <c:pt idx="267">
                  <c:v>99.355000000000004</c:v>
                </c:pt>
                <c:pt idx="268">
                  <c:v>99.855000000000004</c:v>
                </c:pt>
                <c:pt idx="269">
                  <c:v>100.35</c:v>
                </c:pt>
                <c:pt idx="270">
                  <c:v>100.85</c:v>
                </c:pt>
                <c:pt idx="271">
                  <c:v>101.35</c:v>
                </c:pt>
                <c:pt idx="272">
                  <c:v>101.85</c:v>
                </c:pt>
                <c:pt idx="273">
                  <c:v>102.35</c:v>
                </c:pt>
                <c:pt idx="274">
                  <c:v>102.85</c:v>
                </c:pt>
                <c:pt idx="275">
                  <c:v>103.35</c:v>
                </c:pt>
                <c:pt idx="276">
                  <c:v>103.85</c:v>
                </c:pt>
                <c:pt idx="277">
                  <c:v>104.35</c:v>
                </c:pt>
                <c:pt idx="278">
                  <c:v>104.85</c:v>
                </c:pt>
                <c:pt idx="279">
                  <c:v>105.35</c:v>
                </c:pt>
                <c:pt idx="280">
                  <c:v>105.85</c:v>
                </c:pt>
                <c:pt idx="281">
                  <c:v>106.35</c:v>
                </c:pt>
                <c:pt idx="282">
                  <c:v>106.85</c:v>
                </c:pt>
                <c:pt idx="283">
                  <c:v>107.35</c:v>
                </c:pt>
                <c:pt idx="284">
                  <c:v>107.85</c:v>
                </c:pt>
                <c:pt idx="285">
                  <c:v>108.35</c:v>
                </c:pt>
                <c:pt idx="286">
                  <c:v>108.85</c:v>
                </c:pt>
                <c:pt idx="287">
                  <c:v>109.35</c:v>
                </c:pt>
                <c:pt idx="288">
                  <c:v>109.85</c:v>
                </c:pt>
                <c:pt idx="289">
                  <c:v>110.35</c:v>
                </c:pt>
                <c:pt idx="290">
                  <c:v>110.85</c:v>
                </c:pt>
                <c:pt idx="291">
                  <c:v>111.35</c:v>
                </c:pt>
                <c:pt idx="292">
                  <c:v>111.85</c:v>
                </c:pt>
                <c:pt idx="293">
                  <c:v>112.35</c:v>
                </c:pt>
                <c:pt idx="294">
                  <c:v>112.85</c:v>
                </c:pt>
                <c:pt idx="295">
                  <c:v>113.35</c:v>
                </c:pt>
                <c:pt idx="296">
                  <c:v>113.85</c:v>
                </c:pt>
                <c:pt idx="297">
                  <c:v>114.35</c:v>
                </c:pt>
                <c:pt idx="298">
                  <c:v>114.85</c:v>
                </c:pt>
                <c:pt idx="299">
                  <c:v>115.35</c:v>
                </c:pt>
                <c:pt idx="300">
                  <c:v>115.85</c:v>
                </c:pt>
                <c:pt idx="301">
                  <c:v>116.35</c:v>
                </c:pt>
                <c:pt idx="302">
                  <c:v>116.85</c:v>
                </c:pt>
                <c:pt idx="303">
                  <c:v>117.35</c:v>
                </c:pt>
                <c:pt idx="304">
                  <c:v>117.85</c:v>
                </c:pt>
                <c:pt idx="305">
                  <c:v>118.35</c:v>
                </c:pt>
                <c:pt idx="306">
                  <c:v>118.85</c:v>
                </c:pt>
                <c:pt idx="307">
                  <c:v>119.35</c:v>
                </c:pt>
                <c:pt idx="308">
                  <c:v>119.85</c:v>
                </c:pt>
                <c:pt idx="309">
                  <c:v>120.35</c:v>
                </c:pt>
                <c:pt idx="310">
                  <c:v>120.85</c:v>
                </c:pt>
                <c:pt idx="311">
                  <c:v>121.35</c:v>
                </c:pt>
                <c:pt idx="312">
                  <c:v>121.85</c:v>
                </c:pt>
                <c:pt idx="313">
                  <c:v>122.35</c:v>
                </c:pt>
                <c:pt idx="314">
                  <c:v>122.85</c:v>
                </c:pt>
                <c:pt idx="315">
                  <c:v>123.35</c:v>
                </c:pt>
                <c:pt idx="316">
                  <c:v>123.85</c:v>
                </c:pt>
                <c:pt idx="317">
                  <c:v>124.35</c:v>
                </c:pt>
                <c:pt idx="318">
                  <c:v>124.85</c:v>
                </c:pt>
                <c:pt idx="319">
                  <c:v>125.35</c:v>
                </c:pt>
                <c:pt idx="320">
                  <c:v>125.85</c:v>
                </c:pt>
                <c:pt idx="321">
                  <c:v>126.35</c:v>
                </c:pt>
                <c:pt idx="322">
                  <c:v>126.85</c:v>
                </c:pt>
                <c:pt idx="323">
                  <c:v>127.35</c:v>
                </c:pt>
                <c:pt idx="324">
                  <c:v>127.85</c:v>
                </c:pt>
                <c:pt idx="325">
                  <c:v>128.35</c:v>
                </c:pt>
                <c:pt idx="326">
                  <c:v>128.85</c:v>
                </c:pt>
                <c:pt idx="327">
                  <c:v>129.35</c:v>
                </c:pt>
                <c:pt idx="328">
                  <c:v>129.85</c:v>
                </c:pt>
                <c:pt idx="329">
                  <c:v>130.35</c:v>
                </c:pt>
                <c:pt idx="330">
                  <c:v>130.85</c:v>
                </c:pt>
                <c:pt idx="331">
                  <c:v>131.35</c:v>
                </c:pt>
                <c:pt idx="332">
                  <c:v>131.85</c:v>
                </c:pt>
                <c:pt idx="333">
                  <c:v>132.35</c:v>
                </c:pt>
                <c:pt idx="334">
                  <c:v>132.85</c:v>
                </c:pt>
                <c:pt idx="335">
                  <c:v>133.35</c:v>
                </c:pt>
                <c:pt idx="336">
                  <c:v>133.85</c:v>
                </c:pt>
                <c:pt idx="337">
                  <c:v>134.35</c:v>
                </c:pt>
                <c:pt idx="338">
                  <c:v>134.85</c:v>
                </c:pt>
                <c:pt idx="339">
                  <c:v>135.35</c:v>
                </c:pt>
                <c:pt idx="340">
                  <c:v>135.85</c:v>
                </c:pt>
                <c:pt idx="341">
                  <c:v>136.35</c:v>
                </c:pt>
                <c:pt idx="342">
                  <c:v>136.85</c:v>
                </c:pt>
                <c:pt idx="343">
                  <c:v>137.35</c:v>
                </c:pt>
                <c:pt idx="344">
                  <c:v>137.85</c:v>
                </c:pt>
                <c:pt idx="345">
                  <c:v>138.35</c:v>
                </c:pt>
                <c:pt idx="346">
                  <c:v>138.85</c:v>
                </c:pt>
                <c:pt idx="347">
                  <c:v>139.35</c:v>
                </c:pt>
                <c:pt idx="348">
                  <c:v>139.85</c:v>
                </c:pt>
                <c:pt idx="349">
                  <c:v>140.35</c:v>
                </c:pt>
                <c:pt idx="350">
                  <c:v>140.85</c:v>
                </c:pt>
                <c:pt idx="351">
                  <c:v>141.35</c:v>
                </c:pt>
                <c:pt idx="352">
                  <c:v>141.85</c:v>
                </c:pt>
                <c:pt idx="353">
                  <c:v>142.35</c:v>
                </c:pt>
                <c:pt idx="354">
                  <c:v>142.85</c:v>
                </c:pt>
                <c:pt idx="355">
                  <c:v>143.35</c:v>
                </c:pt>
                <c:pt idx="356">
                  <c:v>143.85</c:v>
                </c:pt>
                <c:pt idx="357">
                  <c:v>144.35</c:v>
                </c:pt>
                <c:pt idx="358">
                  <c:v>144.85</c:v>
                </c:pt>
                <c:pt idx="359">
                  <c:v>145.35</c:v>
                </c:pt>
                <c:pt idx="360">
                  <c:v>145.85</c:v>
                </c:pt>
                <c:pt idx="361">
                  <c:v>146.35</c:v>
                </c:pt>
                <c:pt idx="362">
                  <c:v>146.85</c:v>
                </c:pt>
                <c:pt idx="363">
                  <c:v>147.35</c:v>
                </c:pt>
                <c:pt idx="364">
                  <c:v>147.85</c:v>
                </c:pt>
                <c:pt idx="365">
                  <c:v>148.35</c:v>
                </c:pt>
                <c:pt idx="366">
                  <c:v>148.85</c:v>
                </c:pt>
                <c:pt idx="367">
                  <c:v>149.35</c:v>
                </c:pt>
                <c:pt idx="368">
                  <c:v>149.85</c:v>
                </c:pt>
                <c:pt idx="369">
                  <c:v>150.35</c:v>
                </c:pt>
                <c:pt idx="370">
                  <c:v>150.85</c:v>
                </c:pt>
                <c:pt idx="371">
                  <c:v>151.35</c:v>
                </c:pt>
                <c:pt idx="372">
                  <c:v>151.85</c:v>
                </c:pt>
                <c:pt idx="373">
                  <c:v>152.35</c:v>
                </c:pt>
                <c:pt idx="374">
                  <c:v>152.85</c:v>
                </c:pt>
                <c:pt idx="375">
                  <c:v>153.35</c:v>
                </c:pt>
                <c:pt idx="376">
                  <c:v>153.85</c:v>
                </c:pt>
                <c:pt idx="377">
                  <c:v>154.35</c:v>
                </c:pt>
                <c:pt idx="378">
                  <c:v>154.85</c:v>
                </c:pt>
                <c:pt idx="379">
                  <c:v>155.35</c:v>
                </c:pt>
                <c:pt idx="380">
                  <c:v>155.85</c:v>
                </c:pt>
                <c:pt idx="381">
                  <c:v>156.35</c:v>
                </c:pt>
                <c:pt idx="382">
                  <c:v>156.85</c:v>
                </c:pt>
                <c:pt idx="383">
                  <c:v>157.35</c:v>
                </c:pt>
                <c:pt idx="384">
                  <c:v>157.85</c:v>
                </c:pt>
                <c:pt idx="385">
                  <c:v>158.35</c:v>
                </c:pt>
                <c:pt idx="386">
                  <c:v>158.85</c:v>
                </c:pt>
                <c:pt idx="387">
                  <c:v>159.35</c:v>
                </c:pt>
                <c:pt idx="388">
                  <c:v>159.85</c:v>
                </c:pt>
                <c:pt idx="389">
                  <c:v>160.35</c:v>
                </c:pt>
                <c:pt idx="390">
                  <c:v>160.85</c:v>
                </c:pt>
                <c:pt idx="391">
                  <c:v>161.35</c:v>
                </c:pt>
                <c:pt idx="392">
                  <c:v>161.85</c:v>
                </c:pt>
                <c:pt idx="393">
                  <c:v>162.35</c:v>
                </c:pt>
                <c:pt idx="394">
                  <c:v>162.85</c:v>
                </c:pt>
                <c:pt idx="395">
                  <c:v>163.35</c:v>
                </c:pt>
                <c:pt idx="396">
                  <c:v>163.85</c:v>
                </c:pt>
                <c:pt idx="397">
                  <c:v>164.35</c:v>
                </c:pt>
                <c:pt idx="398">
                  <c:v>164.85</c:v>
                </c:pt>
                <c:pt idx="399">
                  <c:v>165.35</c:v>
                </c:pt>
                <c:pt idx="400">
                  <c:v>165.85</c:v>
                </c:pt>
                <c:pt idx="401">
                  <c:v>166.35</c:v>
                </c:pt>
                <c:pt idx="402">
                  <c:v>166.85</c:v>
                </c:pt>
                <c:pt idx="403">
                  <c:v>167.35</c:v>
                </c:pt>
                <c:pt idx="404">
                  <c:v>167.85</c:v>
                </c:pt>
                <c:pt idx="405">
                  <c:v>168.35</c:v>
                </c:pt>
                <c:pt idx="406">
                  <c:v>168.85</c:v>
                </c:pt>
                <c:pt idx="407">
                  <c:v>169.35</c:v>
                </c:pt>
                <c:pt idx="408">
                  <c:v>169.85</c:v>
                </c:pt>
                <c:pt idx="409">
                  <c:v>170.35</c:v>
                </c:pt>
                <c:pt idx="410">
                  <c:v>170.85</c:v>
                </c:pt>
                <c:pt idx="411">
                  <c:v>171.35</c:v>
                </c:pt>
                <c:pt idx="412">
                  <c:v>171.85</c:v>
                </c:pt>
                <c:pt idx="413">
                  <c:v>172.35</c:v>
                </c:pt>
                <c:pt idx="414">
                  <c:v>172.85</c:v>
                </c:pt>
                <c:pt idx="415">
                  <c:v>173.35</c:v>
                </c:pt>
                <c:pt idx="416">
                  <c:v>173.85</c:v>
                </c:pt>
                <c:pt idx="417">
                  <c:v>174.35</c:v>
                </c:pt>
                <c:pt idx="418">
                  <c:v>174.85</c:v>
                </c:pt>
                <c:pt idx="419">
                  <c:v>175.35</c:v>
                </c:pt>
                <c:pt idx="420">
                  <c:v>175.85</c:v>
                </c:pt>
                <c:pt idx="421">
                  <c:v>176</c:v>
                </c:pt>
                <c:pt idx="422">
                  <c:v>176.05</c:v>
                </c:pt>
                <c:pt idx="423">
                  <c:v>176.09</c:v>
                </c:pt>
                <c:pt idx="424">
                  <c:v>176.11</c:v>
                </c:pt>
                <c:pt idx="425">
                  <c:v>176.12</c:v>
                </c:pt>
                <c:pt idx="426">
                  <c:v>176.13</c:v>
                </c:pt>
                <c:pt idx="427">
                  <c:v>176.13</c:v>
                </c:pt>
                <c:pt idx="428">
                  <c:v>176.13</c:v>
                </c:pt>
                <c:pt idx="429">
                  <c:v>176.13</c:v>
                </c:pt>
                <c:pt idx="430">
                  <c:v>176.13</c:v>
                </c:pt>
                <c:pt idx="431">
                  <c:v>176.13</c:v>
                </c:pt>
                <c:pt idx="432">
                  <c:v>176.14</c:v>
                </c:pt>
                <c:pt idx="433">
                  <c:v>176.14</c:v>
                </c:pt>
                <c:pt idx="434">
                  <c:v>176.15</c:v>
                </c:pt>
                <c:pt idx="435">
                  <c:v>176.16</c:v>
                </c:pt>
                <c:pt idx="436">
                  <c:v>176.17</c:v>
                </c:pt>
                <c:pt idx="437">
                  <c:v>176.17</c:v>
                </c:pt>
                <c:pt idx="438">
                  <c:v>176.19</c:v>
                </c:pt>
                <c:pt idx="439">
                  <c:v>176.21</c:v>
                </c:pt>
                <c:pt idx="440">
                  <c:v>176.23</c:v>
                </c:pt>
                <c:pt idx="441">
                  <c:v>176.25</c:v>
                </c:pt>
                <c:pt idx="442">
                  <c:v>176.27</c:v>
                </c:pt>
                <c:pt idx="443">
                  <c:v>176.3</c:v>
                </c:pt>
                <c:pt idx="444">
                  <c:v>176.33</c:v>
                </c:pt>
                <c:pt idx="445">
                  <c:v>176.35</c:v>
                </c:pt>
                <c:pt idx="446">
                  <c:v>176.38</c:v>
                </c:pt>
                <c:pt idx="447">
                  <c:v>176.41</c:v>
                </c:pt>
                <c:pt idx="448">
                  <c:v>176.46</c:v>
                </c:pt>
                <c:pt idx="449">
                  <c:v>176.51</c:v>
                </c:pt>
                <c:pt idx="450">
                  <c:v>176.56</c:v>
                </c:pt>
                <c:pt idx="451">
                  <c:v>176.61</c:v>
                </c:pt>
                <c:pt idx="452">
                  <c:v>176.66</c:v>
                </c:pt>
                <c:pt idx="453">
                  <c:v>176.82</c:v>
                </c:pt>
                <c:pt idx="454">
                  <c:v>176.97</c:v>
                </c:pt>
                <c:pt idx="455">
                  <c:v>177.13</c:v>
                </c:pt>
                <c:pt idx="456">
                  <c:v>177.29</c:v>
                </c:pt>
                <c:pt idx="457">
                  <c:v>177.45</c:v>
                </c:pt>
                <c:pt idx="458">
                  <c:v>177.91</c:v>
                </c:pt>
                <c:pt idx="459">
                  <c:v>178.37</c:v>
                </c:pt>
                <c:pt idx="460">
                  <c:v>178.83</c:v>
                </c:pt>
                <c:pt idx="461">
                  <c:v>179.29</c:v>
                </c:pt>
                <c:pt idx="462">
                  <c:v>179.79</c:v>
                </c:pt>
                <c:pt idx="463">
                  <c:v>180.29</c:v>
                </c:pt>
                <c:pt idx="464">
                  <c:v>180.79</c:v>
                </c:pt>
                <c:pt idx="465">
                  <c:v>181.29</c:v>
                </c:pt>
                <c:pt idx="466">
                  <c:v>181.79</c:v>
                </c:pt>
                <c:pt idx="467">
                  <c:v>182.29</c:v>
                </c:pt>
                <c:pt idx="468">
                  <c:v>182.79</c:v>
                </c:pt>
                <c:pt idx="469">
                  <c:v>183.29</c:v>
                </c:pt>
                <c:pt idx="470">
                  <c:v>183.79</c:v>
                </c:pt>
                <c:pt idx="471">
                  <c:v>184.29</c:v>
                </c:pt>
                <c:pt idx="472">
                  <c:v>184.79</c:v>
                </c:pt>
                <c:pt idx="473">
                  <c:v>185.29</c:v>
                </c:pt>
                <c:pt idx="474">
                  <c:v>185.79</c:v>
                </c:pt>
                <c:pt idx="475">
                  <c:v>186.29</c:v>
                </c:pt>
                <c:pt idx="476">
                  <c:v>186.79</c:v>
                </c:pt>
                <c:pt idx="477">
                  <c:v>187.29</c:v>
                </c:pt>
                <c:pt idx="478">
                  <c:v>187.79</c:v>
                </c:pt>
                <c:pt idx="479">
                  <c:v>188.29</c:v>
                </c:pt>
                <c:pt idx="480">
                  <c:v>188.79</c:v>
                </c:pt>
                <c:pt idx="481">
                  <c:v>189.29</c:v>
                </c:pt>
                <c:pt idx="482">
                  <c:v>189.79</c:v>
                </c:pt>
                <c:pt idx="483">
                  <c:v>190.29</c:v>
                </c:pt>
                <c:pt idx="484">
                  <c:v>190.79</c:v>
                </c:pt>
                <c:pt idx="485">
                  <c:v>191.29</c:v>
                </c:pt>
                <c:pt idx="486">
                  <c:v>191.79</c:v>
                </c:pt>
                <c:pt idx="487">
                  <c:v>192.29</c:v>
                </c:pt>
                <c:pt idx="488">
                  <c:v>192.79</c:v>
                </c:pt>
                <c:pt idx="489">
                  <c:v>193.29</c:v>
                </c:pt>
                <c:pt idx="490">
                  <c:v>193.79</c:v>
                </c:pt>
                <c:pt idx="491">
                  <c:v>194.29</c:v>
                </c:pt>
                <c:pt idx="492">
                  <c:v>194.79</c:v>
                </c:pt>
                <c:pt idx="493">
                  <c:v>195.29</c:v>
                </c:pt>
                <c:pt idx="494">
                  <c:v>195.79</c:v>
                </c:pt>
                <c:pt idx="495">
                  <c:v>196.29</c:v>
                </c:pt>
                <c:pt idx="496">
                  <c:v>196.79</c:v>
                </c:pt>
                <c:pt idx="497">
                  <c:v>197.29</c:v>
                </c:pt>
                <c:pt idx="498">
                  <c:v>197.79</c:v>
                </c:pt>
                <c:pt idx="499">
                  <c:v>198.29</c:v>
                </c:pt>
                <c:pt idx="500">
                  <c:v>198.79</c:v>
                </c:pt>
                <c:pt idx="501">
                  <c:v>199.29</c:v>
                </c:pt>
                <c:pt idx="502">
                  <c:v>199.79</c:v>
                </c:pt>
                <c:pt idx="503">
                  <c:v>200.29</c:v>
                </c:pt>
                <c:pt idx="504">
                  <c:v>200.79</c:v>
                </c:pt>
                <c:pt idx="505">
                  <c:v>201.29</c:v>
                </c:pt>
                <c:pt idx="506">
                  <c:v>201.79</c:v>
                </c:pt>
                <c:pt idx="507">
                  <c:v>202.29</c:v>
                </c:pt>
                <c:pt idx="508">
                  <c:v>202.79</c:v>
                </c:pt>
                <c:pt idx="509">
                  <c:v>203.29</c:v>
                </c:pt>
                <c:pt idx="510">
                  <c:v>203.79</c:v>
                </c:pt>
                <c:pt idx="511">
                  <c:v>204.29</c:v>
                </c:pt>
                <c:pt idx="512">
                  <c:v>204.79</c:v>
                </c:pt>
                <c:pt idx="513">
                  <c:v>205.29</c:v>
                </c:pt>
                <c:pt idx="514">
                  <c:v>205.79</c:v>
                </c:pt>
                <c:pt idx="515">
                  <c:v>206.29</c:v>
                </c:pt>
                <c:pt idx="516">
                  <c:v>206.79</c:v>
                </c:pt>
                <c:pt idx="517">
                  <c:v>207.29</c:v>
                </c:pt>
                <c:pt idx="518">
                  <c:v>207.79</c:v>
                </c:pt>
                <c:pt idx="519">
                  <c:v>208.29</c:v>
                </c:pt>
                <c:pt idx="520">
                  <c:v>208.79</c:v>
                </c:pt>
                <c:pt idx="521">
                  <c:v>209.29</c:v>
                </c:pt>
                <c:pt idx="522">
                  <c:v>209.79</c:v>
                </c:pt>
                <c:pt idx="523">
                  <c:v>210.29</c:v>
                </c:pt>
                <c:pt idx="524">
                  <c:v>210.79</c:v>
                </c:pt>
                <c:pt idx="525">
                  <c:v>211.29</c:v>
                </c:pt>
                <c:pt idx="526">
                  <c:v>211.79</c:v>
                </c:pt>
                <c:pt idx="527">
                  <c:v>212.29</c:v>
                </c:pt>
                <c:pt idx="528">
                  <c:v>212.79</c:v>
                </c:pt>
                <c:pt idx="529">
                  <c:v>213.29</c:v>
                </c:pt>
                <c:pt idx="530">
                  <c:v>213.79</c:v>
                </c:pt>
                <c:pt idx="531">
                  <c:v>214.29</c:v>
                </c:pt>
                <c:pt idx="532">
                  <c:v>214.79</c:v>
                </c:pt>
                <c:pt idx="533">
                  <c:v>215.29</c:v>
                </c:pt>
                <c:pt idx="534">
                  <c:v>215.79</c:v>
                </c:pt>
                <c:pt idx="535">
                  <c:v>216.29</c:v>
                </c:pt>
                <c:pt idx="536">
                  <c:v>216.79</c:v>
                </c:pt>
                <c:pt idx="537">
                  <c:v>217.29</c:v>
                </c:pt>
                <c:pt idx="538">
                  <c:v>217.79</c:v>
                </c:pt>
                <c:pt idx="539">
                  <c:v>218.29</c:v>
                </c:pt>
                <c:pt idx="540">
                  <c:v>218.79</c:v>
                </c:pt>
                <c:pt idx="541">
                  <c:v>219.29</c:v>
                </c:pt>
                <c:pt idx="542">
                  <c:v>219.79</c:v>
                </c:pt>
                <c:pt idx="543">
                  <c:v>220.29</c:v>
                </c:pt>
                <c:pt idx="544">
                  <c:v>220.79</c:v>
                </c:pt>
                <c:pt idx="545">
                  <c:v>221.29</c:v>
                </c:pt>
                <c:pt idx="546">
                  <c:v>221.79</c:v>
                </c:pt>
                <c:pt idx="547">
                  <c:v>222.29</c:v>
                </c:pt>
                <c:pt idx="548">
                  <c:v>222.79</c:v>
                </c:pt>
                <c:pt idx="549">
                  <c:v>223.29</c:v>
                </c:pt>
                <c:pt idx="550">
                  <c:v>223.79</c:v>
                </c:pt>
                <c:pt idx="551">
                  <c:v>224.29</c:v>
                </c:pt>
                <c:pt idx="552">
                  <c:v>224.79</c:v>
                </c:pt>
                <c:pt idx="553">
                  <c:v>225.29</c:v>
                </c:pt>
                <c:pt idx="554">
                  <c:v>225.79</c:v>
                </c:pt>
                <c:pt idx="555">
                  <c:v>226.29</c:v>
                </c:pt>
                <c:pt idx="556">
                  <c:v>226.79</c:v>
                </c:pt>
                <c:pt idx="557">
                  <c:v>227.29</c:v>
                </c:pt>
                <c:pt idx="558">
                  <c:v>227.79</c:v>
                </c:pt>
                <c:pt idx="559">
                  <c:v>228.29</c:v>
                </c:pt>
                <c:pt idx="560">
                  <c:v>228.79</c:v>
                </c:pt>
                <c:pt idx="561">
                  <c:v>229.29</c:v>
                </c:pt>
                <c:pt idx="562">
                  <c:v>229.79</c:v>
                </c:pt>
                <c:pt idx="563">
                  <c:v>230.29</c:v>
                </c:pt>
                <c:pt idx="564">
                  <c:v>230.79</c:v>
                </c:pt>
                <c:pt idx="565">
                  <c:v>231.29</c:v>
                </c:pt>
                <c:pt idx="566">
                  <c:v>231.79</c:v>
                </c:pt>
                <c:pt idx="567">
                  <c:v>232.29</c:v>
                </c:pt>
                <c:pt idx="568">
                  <c:v>232.79</c:v>
                </c:pt>
                <c:pt idx="569">
                  <c:v>233.29</c:v>
                </c:pt>
                <c:pt idx="570">
                  <c:v>233.79</c:v>
                </c:pt>
                <c:pt idx="571">
                  <c:v>234.29</c:v>
                </c:pt>
                <c:pt idx="572">
                  <c:v>234.79</c:v>
                </c:pt>
                <c:pt idx="573">
                  <c:v>235.29</c:v>
                </c:pt>
                <c:pt idx="574">
                  <c:v>235.79</c:v>
                </c:pt>
                <c:pt idx="575">
                  <c:v>236.29</c:v>
                </c:pt>
                <c:pt idx="576">
                  <c:v>236.79</c:v>
                </c:pt>
                <c:pt idx="577">
                  <c:v>237.29</c:v>
                </c:pt>
                <c:pt idx="578">
                  <c:v>237.79</c:v>
                </c:pt>
                <c:pt idx="579">
                  <c:v>238.29</c:v>
                </c:pt>
                <c:pt idx="580">
                  <c:v>238.79</c:v>
                </c:pt>
                <c:pt idx="581">
                  <c:v>239.29</c:v>
                </c:pt>
                <c:pt idx="582">
                  <c:v>239.79</c:v>
                </c:pt>
                <c:pt idx="583">
                  <c:v>240.29</c:v>
                </c:pt>
                <c:pt idx="584">
                  <c:v>240.79</c:v>
                </c:pt>
                <c:pt idx="585">
                  <c:v>241.29</c:v>
                </c:pt>
                <c:pt idx="586">
                  <c:v>241.79</c:v>
                </c:pt>
                <c:pt idx="587">
                  <c:v>242.29</c:v>
                </c:pt>
                <c:pt idx="588">
                  <c:v>242.79</c:v>
                </c:pt>
                <c:pt idx="589">
                  <c:v>243.29</c:v>
                </c:pt>
                <c:pt idx="590">
                  <c:v>243.79</c:v>
                </c:pt>
                <c:pt idx="591">
                  <c:v>244.29</c:v>
                </c:pt>
                <c:pt idx="592">
                  <c:v>244.79</c:v>
                </c:pt>
                <c:pt idx="593">
                  <c:v>245.29</c:v>
                </c:pt>
                <c:pt idx="594">
                  <c:v>245.75</c:v>
                </c:pt>
              </c:numCache>
            </c:numRef>
          </c:xVal>
          <c:yVal>
            <c:numRef>
              <c:f>RunSol!$C$1:$C$595</c:f>
              <c:numCache>
                <c:formatCode>General</c:formatCode>
                <c:ptCount val="59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0.54983000000000004</c:v>
                </c:pt>
                <c:pt idx="4">
                  <c:v>1.6519999999999999</c:v>
                </c:pt>
                <c:pt idx="5">
                  <c:v>10.156000000000001</c:v>
                </c:pt>
                <c:pt idx="6">
                  <c:v>16.577999999999999</c:v>
                </c:pt>
                <c:pt idx="7">
                  <c:v>22.635999999999999</c:v>
                </c:pt>
                <c:pt idx="8">
                  <c:v>28.123999999999999</c:v>
                </c:pt>
                <c:pt idx="9">
                  <c:v>33.912999999999997</c:v>
                </c:pt>
                <c:pt idx="10">
                  <c:v>41.326000000000001</c:v>
                </c:pt>
                <c:pt idx="11">
                  <c:v>48.884</c:v>
                </c:pt>
                <c:pt idx="12">
                  <c:v>56.018000000000001</c:v>
                </c:pt>
                <c:pt idx="13">
                  <c:v>63.073999999999998</c:v>
                </c:pt>
                <c:pt idx="14">
                  <c:v>70.015000000000001</c:v>
                </c:pt>
                <c:pt idx="15">
                  <c:v>76.811000000000007</c:v>
                </c:pt>
                <c:pt idx="16">
                  <c:v>92.433999999999997</c:v>
                </c:pt>
                <c:pt idx="17">
                  <c:v>108.19</c:v>
                </c:pt>
                <c:pt idx="18">
                  <c:v>124.18</c:v>
                </c:pt>
                <c:pt idx="19">
                  <c:v>140.44</c:v>
                </c:pt>
                <c:pt idx="20">
                  <c:v>183.77</c:v>
                </c:pt>
                <c:pt idx="21">
                  <c:v>228.72</c:v>
                </c:pt>
                <c:pt idx="22">
                  <c:v>275.17</c:v>
                </c:pt>
                <c:pt idx="23">
                  <c:v>323</c:v>
                </c:pt>
                <c:pt idx="24">
                  <c:v>409.32</c:v>
                </c:pt>
                <c:pt idx="25">
                  <c:v>498.63</c:v>
                </c:pt>
                <c:pt idx="26">
                  <c:v>590.83000000000004</c:v>
                </c:pt>
                <c:pt idx="27">
                  <c:v>686.27</c:v>
                </c:pt>
                <c:pt idx="28">
                  <c:v>784.14</c:v>
                </c:pt>
                <c:pt idx="29">
                  <c:v>883.49</c:v>
                </c:pt>
                <c:pt idx="30">
                  <c:v>1030.0999999999999</c:v>
                </c:pt>
                <c:pt idx="31">
                  <c:v>1176.5</c:v>
                </c:pt>
                <c:pt idx="32">
                  <c:v>1321.8</c:v>
                </c:pt>
                <c:pt idx="33">
                  <c:v>1464.7</c:v>
                </c:pt>
                <c:pt idx="34">
                  <c:v>1603.8</c:v>
                </c:pt>
                <c:pt idx="35">
                  <c:v>1738.2</c:v>
                </c:pt>
                <c:pt idx="36">
                  <c:v>1803</c:v>
                </c:pt>
                <c:pt idx="37">
                  <c:v>1843.2</c:v>
                </c:pt>
                <c:pt idx="38">
                  <c:v>1868.5</c:v>
                </c:pt>
                <c:pt idx="39">
                  <c:v>1892.4</c:v>
                </c:pt>
                <c:pt idx="40">
                  <c:v>1914.4</c:v>
                </c:pt>
                <c:pt idx="41">
                  <c:v>1934.3</c:v>
                </c:pt>
                <c:pt idx="42">
                  <c:v>1947.6</c:v>
                </c:pt>
                <c:pt idx="43">
                  <c:v>1951</c:v>
                </c:pt>
                <c:pt idx="44">
                  <c:v>1953.5</c:v>
                </c:pt>
                <c:pt idx="45">
                  <c:v>1955.1</c:v>
                </c:pt>
                <c:pt idx="46">
                  <c:v>1955.6</c:v>
                </c:pt>
                <c:pt idx="47">
                  <c:v>1955.4</c:v>
                </c:pt>
                <c:pt idx="48">
                  <c:v>1954.5</c:v>
                </c:pt>
                <c:pt idx="49">
                  <c:v>1953.7</c:v>
                </c:pt>
                <c:pt idx="50">
                  <c:v>1952.8</c:v>
                </c:pt>
                <c:pt idx="51">
                  <c:v>1942.8</c:v>
                </c:pt>
                <c:pt idx="52">
                  <c:v>1939.4</c:v>
                </c:pt>
                <c:pt idx="53">
                  <c:v>1935.7</c:v>
                </c:pt>
                <c:pt idx="54">
                  <c:v>1931.7</c:v>
                </c:pt>
                <c:pt idx="55">
                  <c:v>1927.6</c:v>
                </c:pt>
                <c:pt idx="56">
                  <c:v>1923.4</c:v>
                </c:pt>
                <c:pt idx="57">
                  <c:v>1912.8</c:v>
                </c:pt>
                <c:pt idx="58">
                  <c:v>1902.3</c:v>
                </c:pt>
                <c:pt idx="59">
                  <c:v>1891.9</c:v>
                </c:pt>
                <c:pt idx="60">
                  <c:v>1837.5</c:v>
                </c:pt>
                <c:pt idx="61">
                  <c:v>1784.9</c:v>
                </c:pt>
                <c:pt idx="62">
                  <c:v>1734</c:v>
                </c:pt>
                <c:pt idx="63">
                  <c:v>1684.7</c:v>
                </c:pt>
                <c:pt idx="64">
                  <c:v>1619.5</c:v>
                </c:pt>
                <c:pt idx="65">
                  <c:v>1557.1</c:v>
                </c:pt>
                <c:pt idx="66">
                  <c:v>1497.3</c:v>
                </c:pt>
                <c:pt idx="67">
                  <c:v>1440</c:v>
                </c:pt>
                <c:pt idx="68">
                  <c:v>1385.1</c:v>
                </c:pt>
                <c:pt idx="69">
                  <c:v>1277.2</c:v>
                </c:pt>
                <c:pt idx="70">
                  <c:v>1178</c:v>
                </c:pt>
                <c:pt idx="71">
                  <c:v>1113.5</c:v>
                </c:pt>
                <c:pt idx="72">
                  <c:v>1092.3</c:v>
                </c:pt>
                <c:pt idx="73">
                  <c:v>1075.7</c:v>
                </c:pt>
                <c:pt idx="74">
                  <c:v>1059.8</c:v>
                </c:pt>
                <c:pt idx="75">
                  <c:v>1044.4000000000001</c:v>
                </c:pt>
                <c:pt idx="76">
                  <c:v>1029.5</c:v>
                </c:pt>
                <c:pt idx="77">
                  <c:v>1014.9</c:v>
                </c:pt>
                <c:pt idx="78">
                  <c:v>986.07</c:v>
                </c:pt>
                <c:pt idx="79">
                  <c:v>958.73</c:v>
                </c:pt>
                <c:pt idx="80">
                  <c:v>932.72</c:v>
                </c:pt>
                <c:pt idx="81">
                  <c:v>907.94</c:v>
                </c:pt>
                <c:pt idx="82">
                  <c:v>857.26</c:v>
                </c:pt>
                <c:pt idx="83">
                  <c:v>811.06</c:v>
                </c:pt>
                <c:pt idx="84">
                  <c:v>768.58</c:v>
                </c:pt>
                <c:pt idx="85">
                  <c:v>729.21</c:v>
                </c:pt>
                <c:pt idx="86">
                  <c:v>692.5</c:v>
                </c:pt>
                <c:pt idx="87">
                  <c:v>656.04</c:v>
                </c:pt>
                <c:pt idx="88">
                  <c:v>621.80999999999995</c:v>
                </c:pt>
                <c:pt idx="89">
                  <c:v>589.55999999999995</c:v>
                </c:pt>
                <c:pt idx="90">
                  <c:v>559.03</c:v>
                </c:pt>
                <c:pt idx="91">
                  <c:v>530.04999999999995</c:v>
                </c:pt>
                <c:pt idx="92">
                  <c:v>502.42</c:v>
                </c:pt>
                <c:pt idx="93">
                  <c:v>476</c:v>
                </c:pt>
                <c:pt idx="94">
                  <c:v>450.67</c:v>
                </c:pt>
                <c:pt idx="95">
                  <c:v>426.32</c:v>
                </c:pt>
                <c:pt idx="96">
                  <c:v>402.86</c:v>
                </c:pt>
                <c:pt idx="97">
                  <c:v>380.19</c:v>
                </c:pt>
                <c:pt idx="98">
                  <c:v>358.25</c:v>
                </c:pt>
                <c:pt idx="99">
                  <c:v>336.96</c:v>
                </c:pt>
                <c:pt idx="100">
                  <c:v>316.27999999999997</c:v>
                </c:pt>
                <c:pt idx="101">
                  <c:v>296.14</c:v>
                </c:pt>
                <c:pt idx="102">
                  <c:v>276.5</c:v>
                </c:pt>
                <c:pt idx="103">
                  <c:v>257.3</c:v>
                </c:pt>
                <c:pt idx="104">
                  <c:v>238.53</c:v>
                </c:pt>
                <c:pt idx="105">
                  <c:v>220.12</c:v>
                </c:pt>
                <c:pt idx="106">
                  <c:v>202.06</c:v>
                </c:pt>
                <c:pt idx="107">
                  <c:v>184.3</c:v>
                </c:pt>
                <c:pt idx="108">
                  <c:v>166.82</c:v>
                </c:pt>
                <c:pt idx="109">
                  <c:v>149.59</c:v>
                </c:pt>
                <c:pt idx="110">
                  <c:v>132.59</c:v>
                </c:pt>
                <c:pt idx="111">
                  <c:v>115.78</c:v>
                </c:pt>
                <c:pt idx="112">
                  <c:v>99.138999999999996</c:v>
                </c:pt>
                <c:pt idx="113">
                  <c:v>82.650999999999996</c:v>
                </c:pt>
                <c:pt idx="114">
                  <c:v>66.287000000000006</c:v>
                </c:pt>
                <c:pt idx="115">
                  <c:v>50.026000000000003</c:v>
                </c:pt>
                <c:pt idx="116">
                  <c:v>33.843000000000004</c:v>
                </c:pt>
                <c:pt idx="117">
                  <c:v>17.716999999999999</c:v>
                </c:pt>
                <c:pt idx="118">
                  <c:v>1.6222000000000001</c:v>
                </c:pt>
                <c:pt idx="119">
                  <c:v>-14.263</c:v>
                </c:pt>
                <c:pt idx="120">
                  <c:v>-29.334</c:v>
                </c:pt>
                <c:pt idx="121">
                  <c:v>-42.87</c:v>
                </c:pt>
                <c:pt idx="122">
                  <c:v>-54.341000000000001</c:v>
                </c:pt>
                <c:pt idx="123">
                  <c:v>-63.57</c:v>
                </c:pt>
                <c:pt idx="124">
                  <c:v>-70.695999999999998</c:v>
                </c:pt>
                <c:pt idx="125">
                  <c:v>-76.05</c:v>
                </c:pt>
                <c:pt idx="126">
                  <c:v>-80.010999999999996</c:v>
                </c:pt>
                <c:pt idx="127">
                  <c:v>-82.921000000000006</c:v>
                </c:pt>
                <c:pt idx="128">
                  <c:v>-85.048000000000002</c:v>
                </c:pt>
                <c:pt idx="129">
                  <c:v>-86.591999999999999</c:v>
                </c:pt>
                <c:pt idx="130">
                  <c:v>-87.701999999999998</c:v>
                </c:pt>
                <c:pt idx="131">
                  <c:v>-88.492999999999995</c:v>
                </c:pt>
                <c:pt idx="132">
                  <c:v>-89.052999999999997</c:v>
                </c:pt>
                <c:pt idx="133">
                  <c:v>-89.45</c:v>
                </c:pt>
                <c:pt idx="134">
                  <c:v>-89.731999999999999</c:v>
                </c:pt>
                <c:pt idx="135">
                  <c:v>-89.936000000000007</c:v>
                </c:pt>
                <c:pt idx="136">
                  <c:v>-90.081999999999994</c:v>
                </c:pt>
                <c:pt idx="137">
                  <c:v>-90.19</c:v>
                </c:pt>
                <c:pt idx="138">
                  <c:v>-90.27</c:v>
                </c:pt>
                <c:pt idx="139">
                  <c:v>-90.328999999999994</c:v>
                </c:pt>
                <c:pt idx="140">
                  <c:v>-90.373999999999995</c:v>
                </c:pt>
                <c:pt idx="141">
                  <c:v>-90.41</c:v>
                </c:pt>
                <c:pt idx="142">
                  <c:v>-90.44</c:v>
                </c:pt>
                <c:pt idx="143">
                  <c:v>-90.465999999999994</c:v>
                </c:pt>
                <c:pt idx="144">
                  <c:v>-90.49</c:v>
                </c:pt>
                <c:pt idx="145">
                  <c:v>-90.510999999999996</c:v>
                </c:pt>
                <c:pt idx="146">
                  <c:v>-90.53</c:v>
                </c:pt>
                <c:pt idx="147">
                  <c:v>-90.548000000000002</c:v>
                </c:pt>
                <c:pt idx="148">
                  <c:v>-90.564999999999998</c:v>
                </c:pt>
                <c:pt idx="149">
                  <c:v>-90.581999999999994</c:v>
                </c:pt>
                <c:pt idx="150">
                  <c:v>-90.597999999999999</c:v>
                </c:pt>
                <c:pt idx="151">
                  <c:v>-90.613</c:v>
                </c:pt>
                <c:pt idx="152">
                  <c:v>-90.629000000000005</c:v>
                </c:pt>
                <c:pt idx="153">
                  <c:v>-90.644000000000005</c:v>
                </c:pt>
                <c:pt idx="154">
                  <c:v>-90.66</c:v>
                </c:pt>
                <c:pt idx="155">
                  <c:v>-90.674999999999997</c:v>
                </c:pt>
                <c:pt idx="156">
                  <c:v>-90.69</c:v>
                </c:pt>
                <c:pt idx="157">
                  <c:v>-90.704999999999998</c:v>
                </c:pt>
                <c:pt idx="158">
                  <c:v>-90.72</c:v>
                </c:pt>
                <c:pt idx="159">
                  <c:v>-90.736000000000004</c:v>
                </c:pt>
                <c:pt idx="160">
                  <c:v>-90.751000000000005</c:v>
                </c:pt>
                <c:pt idx="161">
                  <c:v>-90.766000000000005</c:v>
                </c:pt>
                <c:pt idx="162">
                  <c:v>-90.781000000000006</c:v>
                </c:pt>
                <c:pt idx="163">
                  <c:v>-90.796000000000006</c:v>
                </c:pt>
                <c:pt idx="164">
                  <c:v>-90.811000000000007</c:v>
                </c:pt>
                <c:pt idx="165">
                  <c:v>-90.826999999999998</c:v>
                </c:pt>
                <c:pt idx="166">
                  <c:v>-90.841999999999999</c:v>
                </c:pt>
                <c:pt idx="167">
                  <c:v>-90.856999999999999</c:v>
                </c:pt>
                <c:pt idx="168">
                  <c:v>-90.872</c:v>
                </c:pt>
                <c:pt idx="169">
                  <c:v>-90.887</c:v>
                </c:pt>
                <c:pt idx="170">
                  <c:v>-90.902000000000001</c:v>
                </c:pt>
                <c:pt idx="171">
                  <c:v>-90.918000000000006</c:v>
                </c:pt>
                <c:pt idx="172">
                  <c:v>-90.933000000000007</c:v>
                </c:pt>
                <c:pt idx="173">
                  <c:v>-90.947999999999993</c:v>
                </c:pt>
                <c:pt idx="174">
                  <c:v>-90.962999999999994</c:v>
                </c:pt>
                <c:pt idx="175">
                  <c:v>-90.977999999999994</c:v>
                </c:pt>
                <c:pt idx="176">
                  <c:v>-90.992999999999995</c:v>
                </c:pt>
                <c:pt idx="177">
                  <c:v>-91.007999999999996</c:v>
                </c:pt>
                <c:pt idx="178">
                  <c:v>-91.024000000000001</c:v>
                </c:pt>
                <c:pt idx="179">
                  <c:v>-91.039000000000001</c:v>
                </c:pt>
                <c:pt idx="180">
                  <c:v>-91.054000000000002</c:v>
                </c:pt>
                <c:pt idx="181">
                  <c:v>-91.069000000000003</c:v>
                </c:pt>
                <c:pt idx="182">
                  <c:v>-91.084000000000003</c:v>
                </c:pt>
                <c:pt idx="183">
                  <c:v>-91.099000000000004</c:v>
                </c:pt>
                <c:pt idx="184">
                  <c:v>-91.114999999999995</c:v>
                </c:pt>
                <c:pt idx="185">
                  <c:v>-91.13</c:v>
                </c:pt>
                <c:pt idx="186">
                  <c:v>-91.144999999999996</c:v>
                </c:pt>
                <c:pt idx="187">
                  <c:v>-91.16</c:v>
                </c:pt>
                <c:pt idx="188">
                  <c:v>-91.174999999999997</c:v>
                </c:pt>
                <c:pt idx="189">
                  <c:v>-91.19</c:v>
                </c:pt>
                <c:pt idx="190">
                  <c:v>-91.206000000000003</c:v>
                </c:pt>
                <c:pt idx="191">
                  <c:v>-91.221000000000004</c:v>
                </c:pt>
                <c:pt idx="192">
                  <c:v>-91.236000000000004</c:v>
                </c:pt>
                <c:pt idx="193">
                  <c:v>-91.251000000000005</c:v>
                </c:pt>
                <c:pt idx="194">
                  <c:v>-91.266000000000005</c:v>
                </c:pt>
                <c:pt idx="195">
                  <c:v>-91.281000000000006</c:v>
                </c:pt>
                <c:pt idx="196">
                  <c:v>-91.296000000000006</c:v>
                </c:pt>
                <c:pt idx="197">
                  <c:v>-91.311999999999998</c:v>
                </c:pt>
                <c:pt idx="198">
                  <c:v>-91.326999999999998</c:v>
                </c:pt>
                <c:pt idx="199">
                  <c:v>-91.341999999999999</c:v>
                </c:pt>
                <c:pt idx="200">
                  <c:v>-91.356999999999999</c:v>
                </c:pt>
                <c:pt idx="201">
                  <c:v>-91.372</c:v>
                </c:pt>
                <c:pt idx="202">
                  <c:v>-91.387</c:v>
                </c:pt>
                <c:pt idx="203">
                  <c:v>-91.403000000000006</c:v>
                </c:pt>
                <c:pt idx="204">
                  <c:v>-91.418000000000006</c:v>
                </c:pt>
                <c:pt idx="205">
                  <c:v>-91.433000000000007</c:v>
                </c:pt>
                <c:pt idx="206">
                  <c:v>-91.447999999999993</c:v>
                </c:pt>
                <c:pt idx="207">
                  <c:v>-91.462999999999994</c:v>
                </c:pt>
                <c:pt idx="208">
                  <c:v>-91.477999999999994</c:v>
                </c:pt>
                <c:pt idx="209">
                  <c:v>-91.494</c:v>
                </c:pt>
                <c:pt idx="210">
                  <c:v>-91.509</c:v>
                </c:pt>
                <c:pt idx="211">
                  <c:v>-91.524000000000001</c:v>
                </c:pt>
                <c:pt idx="212">
                  <c:v>-91.539000000000001</c:v>
                </c:pt>
                <c:pt idx="213">
                  <c:v>-91.554000000000002</c:v>
                </c:pt>
                <c:pt idx="214">
                  <c:v>-91.569000000000003</c:v>
                </c:pt>
                <c:pt idx="215">
                  <c:v>-91.584999999999994</c:v>
                </c:pt>
                <c:pt idx="216">
                  <c:v>-91.6</c:v>
                </c:pt>
                <c:pt idx="217">
                  <c:v>-91.614999999999995</c:v>
                </c:pt>
                <c:pt idx="218">
                  <c:v>-91.63</c:v>
                </c:pt>
                <c:pt idx="219">
                  <c:v>-91.644999999999996</c:v>
                </c:pt>
                <c:pt idx="220">
                  <c:v>-91.66</c:v>
                </c:pt>
                <c:pt idx="221">
                  <c:v>-91.674999999999997</c:v>
                </c:pt>
                <c:pt idx="222">
                  <c:v>-91.691000000000003</c:v>
                </c:pt>
                <c:pt idx="223">
                  <c:v>-91.706000000000003</c:v>
                </c:pt>
                <c:pt idx="224">
                  <c:v>-91.721000000000004</c:v>
                </c:pt>
                <c:pt idx="225">
                  <c:v>-91.736000000000004</c:v>
                </c:pt>
                <c:pt idx="226">
                  <c:v>-91.751000000000005</c:v>
                </c:pt>
                <c:pt idx="227">
                  <c:v>-91.766000000000005</c:v>
                </c:pt>
                <c:pt idx="228">
                  <c:v>-91.781999999999996</c:v>
                </c:pt>
                <c:pt idx="229">
                  <c:v>-91.796999999999997</c:v>
                </c:pt>
                <c:pt idx="230">
                  <c:v>-91.811999999999998</c:v>
                </c:pt>
                <c:pt idx="231">
                  <c:v>-91.826999999999998</c:v>
                </c:pt>
                <c:pt idx="232">
                  <c:v>-91.841999999999999</c:v>
                </c:pt>
                <c:pt idx="233">
                  <c:v>-91.856999999999999</c:v>
                </c:pt>
                <c:pt idx="234">
                  <c:v>-91.873000000000005</c:v>
                </c:pt>
                <c:pt idx="235">
                  <c:v>-91.888000000000005</c:v>
                </c:pt>
                <c:pt idx="236">
                  <c:v>-91.903000000000006</c:v>
                </c:pt>
                <c:pt idx="237">
                  <c:v>-91.918000000000006</c:v>
                </c:pt>
                <c:pt idx="238">
                  <c:v>-91.933000000000007</c:v>
                </c:pt>
                <c:pt idx="239">
                  <c:v>-91.947999999999993</c:v>
                </c:pt>
                <c:pt idx="240">
                  <c:v>-91.963999999999999</c:v>
                </c:pt>
                <c:pt idx="241">
                  <c:v>-91.978999999999999</c:v>
                </c:pt>
                <c:pt idx="242">
                  <c:v>-91.994</c:v>
                </c:pt>
                <c:pt idx="243">
                  <c:v>-92.009</c:v>
                </c:pt>
                <c:pt idx="244">
                  <c:v>-92.024000000000001</c:v>
                </c:pt>
                <c:pt idx="245">
                  <c:v>-92.039000000000001</c:v>
                </c:pt>
                <c:pt idx="246">
                  <c:v>-92.054000000000002</c:v>
                </c:pt>
                <c:pt idx="247">
                  <c:v>-92.07</c:v>
                </c:pt>
                <c:pt idx="248">
                  <c:v>-92.084999999999994</c:v>
                </c:pt>
                <c:pt idx="249">
                  <c:v>-92.1</c:v>
                </c:pt>
                <c:pt idx="250">
                  <c:v>-92.114999999999995</c:v>
                </c:pt>
                <c:pt idx="251">
                  <c:v>-92.13</c:v>
                </c:pt>
                <c:pt idx="252">
                  <c:v>-92.144999999999996</c:v>
                </c:pt>
                <c:pt idx="253">
                  <c:v>-92.161000000000001</c:v>
                </c:pt>
                <c:pt idx="254">
                  <c:v>-92.176000000000002</c:v>
                </c:pt>
                <c:pt idx="255">
                  <c:v>-92.191000000000003</c:v>
                </c:pt>
                <c:pt idx="256">
                  <c:v>-92.206000000000003</c:v>
                </c:pt>
                <c:pt idx="257">
                  <c:v>-92.221000000000004</c:v>
                </c:pt>
                <c:pt idx="258">
                  <c:v>-92.236000000000004</c:v>
                </c:pt>
                <c:pt idx="259">
                  <c:v>-92.251999999999995</c:v>
                </c:pt>
                <c:pt idx="260">
                  <c:v>-92.266999999999996</c:v>
                </c:pt>
                <c:pt idx="261">
                  <c:v>-92.281999999999996</c:v>
                </c:pt>
                <c:pt idx="262">
                  <c:v>-92.296999999999997</c:v>
                </c:pt>
                <c:pt idx="263">
                  <c:v>-92.311999999999998</c:v>
                </c:pt>
                <c:pt idx="264">
                  <c:v>-92.326999999999998</c:v>
                </c:pt>
                <c:pt idx="265">
                  <c:v>-92.341999999999999</c:v>
                </c:pt>
                <c:pt idx="266">
                  <c:v>-92.358000000000004</c:v>
                </c:pt>
                <c:pt idx="267">
                  <c:v>-92.373000000000005</c:v>
                </c:pt>
                <c:pt idx="268">
                  <c:v>-92.388000000000005</c:v>
                </c:pt>
                <c:pt idx="269">
                  <c:v>-92.403000000000006</c:v>
                </c:pt>
                <c:pt idx="270">
                  <c:v>-92.418000000000006</c:v>
                </c:pt>
                <c:pt idx="271">
                  <c:v>-92.433000000000007</c:v>
                </c:pt>
                <c:pt idx="272">
                  <c:v>-92.448999999999998</c:v>
                </c:pt>
                <c:pt idx="273">
                  <c:v>-92.463999999999999</c:v>
                </c:pt>
                <c:pt idx="274">
                  <c:v>-92.478999999999999</c:v>
                </c:pt>
                <c:pt idx="275">
                  <c:v>-92.494</c:v>
                </c:pt>
                <c:pt idx="276">
                  <c:v>-92.509</c:v>
                </c:pt>
                <c:pt idx="277">
                  <c:v>-92.524000000000001</c:v>
                </c:pt>
                <c:pt idx="278">
                  <c:v>-92.54</c:v>
                </c:pt>
                <c:pt idx="279">
                  <c:v>-92.555000000000007</c:v>
                </c:pt>
                <c:pt idx="280">
                  <c:v>-92.57</c:v>
                </c:pt>
                <c:pt idx="281">
                  <c:v>-92.584999999999994</c:v>
                </c:pt>
                <c:pt idx="282">
                  <c:v>-92.6</c:v>
                </c:pt>
                <c:pt idx="283">
                  <c:v>-92.614999999999995</c:v>
                </c:pt>
                <c:pt idx="284">
                  <c:v>-92.631</c:v>
                </c:pt>
                <c:pt idx="285">
                  <c:v>-92.646000000000001</c:v>
                </c:pt>
                <c:pt idx="286">
                  <c:v>-92.661000000000001</c:v>
                </c:pt>
                <c:pt idx="287">
                  <c:v>-92.676000000000002</c:v>
                </c:pt>
                <c:pt idx="288">
                  <c:v>-92.691000000000003</c:v>
                </c:pt>
                <c:pt idx="289">
                  <c:v>-92.706000000000003</c:v>
                </c:pt>
                <c:pt idx="290">
                  <c:v>-92.721000000000004</c:v>
                </c:pt>
                <c:pt idx="291">
                  <c:v>-92.736999999999995</c:v>
                </c:pt>
                <c:pt idx="292">
                  <c:v>-92.751999999999995</c:v>
                </c:pt>
                <c:pt idx="293">
                  <c:v>-92.766999999999996</c:v>
                </c:pt>
                <c:pt idx="294">
                  <c:v>-92.781999999999996</c:v>
                </c:pt>
                <c:pt idx="295">
                  <c:v>-92.796999999999997</c:v>
                </c:pt>
                <c:pt idx="296">
                  <c:v>-92.811999999999998</c:v>
                </c:pt>
                <c:pt idx="297">
                  <c:v>-92.828000000000003</c:v>
                </c:pt>
                <c:pt idx="298">
                  <c:v>-92.843000000000004</c:v>
                </c:pt>
                <c:pt idx="299">
                  <c:v>-92.858000000000004</c:v>
                </c:pt>
                <c:pt idx="300">
                  <c:v>-92.873000000000005</c:v>
                </c:pt>
                <c:pt idx="301">
                  <c:v>-92.888000000000005</c:v>
                </c:pt>
                <c:pt idx="302">
                  <c:v>-92.903000000000006</c:v>
                </c:pt>
                <c:pt idx="303">
                  <c:v>-92.918999999999997</c:v>
                </c:pt>
                <c:pt idx="304">
                  <c:v>-92.933999999999997</c:v>
                </c:pt>
                <c:pt idx="305">
                  <c:v>-92.948999999999998</c:v>
                </c:pt>
                <c:pt idx="306">
                  <c:v>-92.963999999999999</c:v>
                </c:pt>
                <c:pt idx="307">
                  <c:v>-92.978999999999999</c:v>
                </c:pt>
                <c:pt idx="308">
                  <c:v>-92.994</c:v>
                </c:pt>
                <c:pt idx="309">
                  <c:v>-93.01</c:v>
                </c:pt>
                <c:pt idx="310">
                  <c:v>-93.025000000000006</c:v>
                </c:pt>
                <c:pt idx="311">
                  <c:v>-93.04</c:v>
                </c:pt>
                <c:pt idx="312">
                  <c:v>-93.055000000000007</c:v>
                </c:pt>
                <c:pt idx="313">
                  <c:v>-93.07</c:v>
                </c:pt>
                <c:pt idx="314">
                  <c:v>-93.084999999999994</c:v>
                </c:pt>
                <c:pt idx="315">
                  <c:v>-93.1</c:v>
                </c:pt>
                <c:pt idx="316">
                  <c:v>-93.116</c:v>
                </c:pt>
                <c:pt idx="317">
                  <c:v>-93.131</c:v>
                </c:pt>
                <c:pt idx="318">
                  <c:v>-93.146000000000001</c:v>
                </c:pt>
                <c:pt idx="319">
                  <c:v>-93.161000000000001</c:v>
                </c:pt>
                <c:pt idx="320">
                  <c:v>-93.176000000000002</c:v>
                </c:pt>
                <c:pt idx="321">
                  <c:v>-93.191000000000003</c:v>
                </c:pt>
                <c:pt idx="322">
                  <c:v>-93.206999999999994</c:v>
                </c:pt>
                <c:pt idx="323">
                  <c:v>-93.221999999999994</c:v>
                </c:pt>
                <c:pt idx="324">
                  <c:v>-93.236999999999995</c:v>
                </c:pt>
                <c:pt idx="325">
                  <c:v>-93.251999999999995</c:v>
                </c:pt>
                <c:pt idx="326">
                  <c:v>-93.266999999999996</c:v>
                </c:pt>
                <c:pt idx="327">
                  <c:v>-93.281999999999996</c:v>
                </c:pt>
                <c:pt idx="328">
                  <c:v>-93.298000000000002</c:v>
                </c:pt>
                <c:pt idx="329">
                  <c:v>-93.313000000000002</c:v>
                </c:pt>
                <c:pt idx="330">
                  <c:v>-93.328000000000003</c:v>
                </c:pt>
                <c:pt idx="331">
                  <c:v>-93.343000000000004</c:v>
                </c:pt>
                <c:pt idx="332">
                  <c:v>-93.358000000000004</c:v>
                </c:pt>
                <c:pt idx="333">
                  <c:v>-93.373000000000005</c:v>
                </c:pt>
                <c:pt idx="334">
                  <c:v>-93.388999999999996</c:v>
                </c:pt>
                <c:pt idx="335">
                  <c:v>-93.403999999999996</c:v>
                </c:pt>
                <c:pt idx="336">
                  <c:v>-93.418999999999997</c:v>
                </c:pt>
                <c:pt idx="337">
                  <c:v>-93.433999999999997</c:v>
                </c:pt>
                <c:pt idx="338">
                  <c:v>-93.448999999999998</c:v>
                </c:pt>
                <c:pt idx="339">
                  <c:v>-93.463999999999999</c:v>
                </c:pt>
                <c:pt idx="340">
                  <c:v>-93.478999999999999</c:v>
                </c:pt>
                <c:pt idx="341">
                  <c:v>-93.495000000000005</c:v>
                </c:pt>
                <c:pt idx="342">
                  <c:v>-93.51</c:v>
                </c:pt>
                <c:pt idx="343">
                  <c:v>-93.525000000000006</c:v>
                </c:pt>
                <c:pt idx="344">
                  <c:v>-93.54</c:v>
                </c:pt>
                <c:pt idx="345">
                  <c:v>-93.555000000000007</c:v>
                </c:pt>
                <c:pt idx="346">
                  <c:v>-93.57</c:v>
                </c:pt>
                <c:pt idx="347">
                  <c:v>-93.585999999999999</c:v>
                </c:pt>
                <c:pt idx="348">
                  <c:v>-93.600999999999999</c:v>
                </c:pt>
                <c:pt idx="349">
                  <c:v>-93.616</c:v>
                </c:pt>
                <c:pt idx="350">
                  <c:v>-93.631</c:v>
                </c:pt>
                <c:pt idx="351">
                  <c:v>-93.646000000000001</c:v>
                </c:pt>
                <c:pt idx="352">
                  <c:v>-93.661000000000001</c:v>
                </c:pt>
                <c:pt idx="353">
                  <c:v>-93.677000000000007</c:v>
                </c:pt>
                <c:pt idx="354">
                  <c:v>-93.691999999999993</c:v>
                </c:pt>
                <c:pt idx="355">
                  <c:v>-93.706999999999994</c:v>
                </c:pt>
                <c:pt idx="356">
                  <c:v>-93.721999999999994</c:v>
                </c:pt>
                <c:pt idx="357">
                  <c:v>-93.736999999999995</c:v>
                </c:pt>
                <c:pt idx="358">
                  <c:v>-93.751999999999995</c:v>
                </c:pt>
                <c:pt idx="359">
                  <c:v>-93.766999999999996</c:v>
                </c:pt>
                <c:pt idx="360">
                  <c:v>-93.783000000000001</c:v>
                </c:pt>
                <c:pt idx="361">
                  <c:v>-93.798000000000002</c:v>
                </c:pt>
                <c:pt idx="362">
                  <c:v>-93.813000000000002</c:v>
                </c:pt>
                <c:pt idx="363">
                  <c:v>-93.828000000000003</c:v>
                </c:pt>
                <c:pt idx="364">
                  <c:v>-93.843000000000004</c:v>
                </c:pt>
                <c:pt idx="365">
                  <c:v>-93.858000000000004</c:v>
                </c:pt>
                <c:pt idx="366">
                  <c:v>-93.873999999999995</c:v>
                </c:pt>
                <c:pt idx="367">
                  <c:v>-93.888999999999996</c:v>
                </c:pt>
                <c:pt idx="368">
                  <c:v>-93.903999999999996</c:v>
                </c:pt>
                <c:pt idx="369">
                  <c:v>-93.918999999999997</c:v>
                </c:pt>
                <c:pt idx="370">
                  <c:v>-93.933999999999997</c:v>
                </c:pt>
                <c:pt idx="371">
                  <c:v>-93.948999999999998</c:v>
                </c:pt>
                <c:pt idx="372">
                  <c:v>-93.965000000000003</c:v>
                </c:pt>
                <c:pt idx="373">
                  <c:v>-93.98</c:v>
                </c:pt>
                <c:pt idx="374">
                  <c:v>-93.995000000000005</c:v>
                </c:pt>
                <c:pt idx="375">
                  <c:v>-94.01</c:v>
                </c:pt>
                <c:pt idx="376">
                  <c:v>-94.025000000000006</c:v>
                </c:pt>
                <c:pt idx="377">
                  <c:v>-94.04</c:v>
                </c:pt>
                <c:pt idx="378">
                  <c:v>-94.055999999999997</c:v>
                </c:pt>
                <c:pt idx="379">
                  <c:v>-94.070999999999998</c:v>
                </c:pt>
                <c:pt idx="380">
                  <c:v>-94.085999999999999</c:v>
                </c:pt>
                <c:pt idx="381">
                  <c:v>-94.100999999999999</c:v>
                </c:pt>
                <c:pt idx="382">
                  <c:v>-94.116</c:v>
                </c:pt>
                <c:pt idx="383">
                  <c:v>-94.131</c:v>
                </c:pt>
                <c:pt idx="384">
                  <c:v>-94.146000000000001</c:v>
                </c:pt>
                <c:pt idx="385">
                  <c:v>-94.162000000000006</c:v>
                </c:pt>
                <c:pt idx="386">
                  <c:v>-94.177000000000007</c:v>
                </c:pt>
                <c:pt idx="387">
                  <c:v>-94.191999999999993</c:v>
                </c:pt>
                <c:pt idx="388">
                  <c:v>-94.206999999999994</c:v>
                </c:pt>
                <c:pt idx="389">
                  <c:v>-94.221999999999994</c:v>
                </c:pt>
                <c:pt idx="390">
                  <c:v>-94.236999999999995</c:v>
                </c:pt>
                <c:pt idx="391">
                  <c:v>-94.253</c:v>
                </c:pt>
                <c:pt idx="392">
                  <c:v>-94.268000000000001</c:v>
                </c:pt>
                <c:pt idx="393">
                  <c:v>-94.283000000000001</c:v>
                </c:pt>
                <c:pt idx="394">
                  <c:v>-94.298000000000002</c:v>
                </c:pt>
                <c:pt idx="395">
                  <c:v>-94.313000000000002</c:v>
                </c:pt>
                <c:pt idx="396">
                  <c:v>-94.328000000000003</c:v>
                </c:pt>
                <c:pt idx="397">
                  <c:v>-94.343999999999994</c:v>
                </c:pt>
                <c:pt idx="398">
                  <c:v>-94.358999999999995</c:v>
                </c:pt>
                <c:pt idx="399">
                  <c:v>-94.373999999999995</c:v>
                </c:pt>
                <c:pt idx="400">
                  <c:v>-94.388999999999996</c:v>
                </c:pt>
                <c:pt idx="401">
                  <c:v>-94.403999999999996</c:v>
                </c:pt>
                <c:pt idx="402">
                  <c:v>-94.418999999999997</c:v>
                </c:pt>
                <c:pt idx="403">
                  <c:v>-94.435000000000002</c:v>
                </c:pt>
                <c:pt idx="404">
                  <c:v>-94.45</c:v>
                </c:pt>
                <c:pt idx="405">
                  <c:v>-94.465000000000003</c:v>
                </c:pt>
                <c:pt idx="406">
                  <c:v>-94.48</c:v>
                </c:pt>
                <c:pt idx="407">
                  <c:v>-94.495000000000005</c:v>
                </c:pt>
                <c:pt idx="408">
                  <c:v>-94.51</c:v>
                </c:pt>
                <c:pt idx="409">
                  <c:v>-94.525000000000006</c:v>
                </c:pt>
                <c:pt idx="410">
                  <c:v>-94.540999999999997</c:v>
                </c:pt>
                <c:pt idx="411">
                  <c:v>-94.555999999999997</c:v>
                </c:pt>
                <c:pt idx="412">
                  <c:v>-94.570999999999998</c:v>
                </c:pt>
                <c:pt idx="413">
                  <c:v>-94.585999999999999</c:v>
                </c:pt>
                <c:pt idx="414">
                  <c:v>-94.600999999999999</c:v>
                </c:pt>
                <c:pt idx="415">
                  <c:v>-94.616</c:v>
                </c:pt>
                <c:pt idx="416">
                  <c:v>-94.632000000000005</c:v>
                </c:pt>
                <c:pt idx="417">
                  <c:v>-94.647000000000006</c:v>
                </c:pt>
                <c:pt idx="418">
                  <c:v>-94.662000000000006</c:v>
                </c:pt>
                <c:pt idx="419">
                  <c:v>-94.677000000000007</c:v>
                </c:pt>
                <c:pt idx="420">
                  <c:v>-94.691999999999993</c:v>
                </c:pt>
                <c:pt idx="421">
                  <c:v>-94.697000000000003</c:v>
                </c:pt>
                <c:pt idx="422">
                  <c:v>-94.697999999999993</c:v>
                </c:pt>
                <c:pt idx="423">
                  <c:v>-94.698999999999998</c:v>
                </c:pt>
                <c:pt idx="424">
                  <c:v>-94.7</c:v>
                </c:pt>
                <c:pt idx="425">
                  <c:v>-94.7</c:v>
                </c:pt>
                <c:pt idx="426">
                  <c:v>-94.7</c:v>
                </c:pt>
                <c:pt idx="427">
                  <c:v>-94.093000000000004</c:v>
                </c:pt>
                <c:pt idx="428">
                  <c:v>-93.3</c:v>
                </c:pt>
                <c:pt idx="429">
                  <c:v>-92.450999999999993</c:v>
                </c:pt>
                <c:pt idx="430">
                  <c:v>-91.593999999999994</c:v>
                </c:pt>
                <c:pt idx="431">
                  <c:v>-86.353999999999999</c:v>
                </c:pt>
                <c:pt idx="432">
                  <c:v>-81.680999999999997</c:v>
                </c:pt>
                <c:pt idx="433">
                  <c:v>-77.491</c:v>
                </c:pt>
                <c:pt idx="434">
                  <c:v>-71.36</c:v>
                </c:pt>
                <c:pt idx="435">
                  <c:v>-66.078000000000003</c:v>
                </c:pt>
                <c:pt idx="436">
                  <c:v>-61.521999999999998</c:v>
                </c:pt>
                <c:pt idx="437">
                  <c:v>-57.575000000000003</c:v>
                </c:pt>
                <c:pt idx="438">
                  <c:v>-49.106000000000002</c:v>
                </c:pt>
                <c:pt idx="439">
                  <c:v>-43.064999999999998</c:v>
                </c:pt>
                <c:pt idx="440">
                  <c:v>-38.488</c:v>
                </c:pt>
                <c:pt idx="441">
                  <c:v>-34.875</c:v>
                </c:pt>
                <c:pt idx="442">
                  <c:v>-31.957999999999998</c:v>
                </c:pt>
                <c:pt idx="443">
                  <c:v>-28.978000000000002</c:v>
                </c:pt>
                <c:pt idx="444">
                  <c:v>-26.631</c:v>
                </c:pt>
                <c:pt idx="445">
                  <c:v>-24.756</c:v>
                </c:pt>
                <c:pt idx="446">
                  <c:v>-23.227</c:v>
                </c:pt>
                <c:pt idx="447">
                  <c:v>-21.963000000000001</c:v>
                </c:pt>
                <c:pt idx="448">
                  <c:v>-20.097000000000001</c:v>
                </c:pt>
                <c:pt idx="449">
                  <c:v>-18.739000000000001</c:v>
                </c:pt>
                <c:pt idx="450">
                  <c:v>-17.722999999999999</c:v>
                </c:pt>
                <c:pt idx="451">
                  <c:v>-16.963999999999999</c:v>
                </c:pt>
                <c:pt idx="452">
                  <c:v>-16.38</c:v>
                </c:pt>
                <c:pt idx="453">
                  <c:v>-15.333</c:v>
                </c:pt>
                <c:pt idx="454">
                  <c:v>-14.888</c:v>
                </c:pt>
                <c:pt idx="455">
                  <c:v>-14.644</c:v>
                </c:pt>
                <c:pt idx="456">
                  <c:v>-14.446</c:v>
                </c:pt>
                <c:pt idx="457">
                  <c:v>-14.313000000000001</c:v>
                </c:pt>
                <c:pt idx="458">
                  <c:v>-14.183999999999999</c:v>
                </c:pt>
                <c:pt idx="459">
                  <c:v>-14.19</c:v>
                </c:pt>
                <c:pt idx="460">
                  <c:v>-14.207000000000001</c:v>
                </c:pt>
                <c:pt idx="461">
                  <c:v>-14.221</c:v>
                </c:pt>
                <c:pt idx="462">
                  <c:v>-14.223000000000001</c:v>
                </c:pt>
                <c:pt idx="463">
                  <c:v>-14.225</c:v>
                </c:pt>
                <c:pt idx="464">
                  <c:v>-14.227</c:v>
                </c:pt>
                <c:pt idx="465">
                  <c:v>-14.228</c:v>
                </c:pt>
                <c:pt idx="466">
                  <c:v>-14.228999999999999</c:v>
                </c:pt>
                <c:pt idx="467">
                  <c:v>-14.228999999999999</c:v>
                </c:pt>
                <c:pt idx="468">
                  <c:v>-14.23</c:v>
                </c:pt>
                <c:pt idx="469">
                  <c:v>-14.23</c:v>
                </c:pt>
                <c:pt idx="470">
                  <c:v>-14.231</c:v>
                </c:pt>
                <c:pt idx="471">
                  <c:v>-14.231</c:v>
                </c:pt>
                <c:pt idx="472">
                  <c:v>-14.231999999999999</c:v>
                </c:pt>
                <c:pt idx="473">
                  <c:v>-14.231999999999999</c:v>
                </c:pt>
                <c:pt idx="474">
                  <c:v>-14.233000000000001</c:v>
                </c:pt>
                <c:pt idx="475">
                  <c:v>-14.233000000000001</c:v>
                </c:pt>
                <c:pt idx="476">
                  <c:v>-14.233000000000001</c:v>
                </c:pt>
                <c:pt idx="477">
                  <c:v>-14.234</c:v>
                </c:pt>
                <c:pt idx="478">
                  <c:v>-14.234</c:v>
                </c:pt>
                <c:pt idx="479">
                  <c:v>-14.234</c:v>
                </c:pt>
                <c:pt idx="480">
                  <c:v>-14.234999999999999</c:v>
                </c:pt>
                <c:pt idx="481">
                  <c:v>-14.234999999999999</c:v>
                </c:pt>
                <c:pt idx="482">
                  <c:v>-14.234999999999999</c:v>
                </c:pt>
                <c:pt idx="483">
                  <c:v>-14.236000000000001</c:v>
                </c:pt>
                <c:pt idx="484">
                  <c:v>-14.236000000000001</c:v>
                </c:pt>
                <c:pt idx="485">
                  <c:v>-14.236000000000001</c:v>
                </c:pt>
                <c:pt idx="486">
                  <c:v>-14.237</c:v>
                </c:pt>
                <c:pt idx="487">
                  <c:v>-14.237</c:v>
                </c:pt>
                <c:pt idx="488">
                  <c:v>-14.237</c:v>
                </c:pt>
                <c:pt idx="489">
                  <c:v>-14.238</c:v>
                </c:pt>
                <c:pt idx="490">
                  <c:v>-14.238</c:v>
                </c:pt>
                <c:pt idx="491">
                  <c:v>-14.238</c:v>
                </c:pt>
                <c:pt idx="492">
                  <c:v>-14.239000000000001</c:v>
                </c:pt>
                <c:pt idx="493">
                  <c:v>-14.239000000000001</c:v>
                </c:pt>
                <c:pt idx="494">
                  <c:v>-14.239000000000001</c:v>
                </c:pt>
                <c:pt idx="495">
                  <c:v>-14.24</c:v>
                </c:pt>
                <c:pt idx="496">
                  <c:v>-14.24</c:v>
                </c:pt>
                <c:pt idx="497">
                  <c:v>-14.24</c:v>
                </c:pt>
                <c:pt idx="498">
                  <c:v>-14.241</c:v>
                </c:pt>
                <c:pt idx="499">
                  <c:v>-14.241</c:v>
                </c:pt>
                <c:pt idx="500">
                  <c:v>-14.241</c:v>
                </c:pt>
                <c:pt idx="501">
                  <c:v>-14.242000000000001</c:v>
                </c:pt>
                <c:pt idx="502">
                  <c:v>-14.242000000000001</c:v>
                </c:pt>
                <c:pt idx="503">
                  <c:v>-14.243</c:v>
                </c:pt>
                <c:pt idx="504">
                  <c:v>-14.243</c:v>
                </c:pt>
                <c:pt idx="505">
                  <c:v>-14.243</c:v>
                </c:pt>
                <c:pt idx="506">
                  <c:v>-14.244</c:v>
                </c:pt>
                <c:pt idx="507">
                  <c:v>-14.244</c:v>
                </c:pt>
                <c:pt idx="508">
                  <c:v>-14.244</c:v>
                </c:pt>
                <c:pt idx="509">
                  <c:v>-14.244999999999999</c:v>
                </c:pt>
                <c:pt idx="510">
                  <c:v>-14.244999999999999</c:v>
                </c:pt>
                <c:pt idx="511">
                  <c:v>-14.244999999999999</c:v>
                </c:pt>
                <c:pt idx="512">
                  <c:v>-14.246</c:v>
                </c:pt>
                <c:pt idx="513">
                  <c:v>-14.246</c:v>
                </c:pt>
                <c:pt idx="514">
                  <c:v>-14.246</c:v>
                </c:pt>
                <c:pt idx="515">
                  <c:v>-14.247</c:v>
                </c:pt>
                <c:pt idx="516">
                  <c:v>-14.247</c:v>
                </c:pt>
                <c:pt idx="517">
                  <c:v>-14.247</c:v>
                </c:pt>
                <c:pt idx="518">
                  <c:v>-14.247999999999999</c:v>
                </c:pt>
                <c:pt idx="519">
                  <c:v>-14.247999999999999</c:v>
                </c:pt>
                <c:pt idx="520">
                  <c:v>-14.247999999999999</c:v>
                </c:pt>
                <c:pt idx="521">
                  <c:v>-14.249000000000001</c:v>
                </c:pt>
                <c:pt idx="522">
                  <c:v>-14.249000000000001</c:v>
                </c:pt>
                <c:pt idx="523">
                  <c:v>-14.249000000000001</c:v>
                </c:pt>
                <c:pt idx="524">
                  <c:v>-14.25</c:v>
                </c:pt>
                <c:pt idx="525">
                  <c:v>-14.25</c:v>
                </c:pt>
                <c:pt idx="526">
                  <c:v>-14.25</c:v>
                </c:pt>
                <c:pt idx="527">
                  <c:v>-14.250999999999999</c:v>
                </c:pt>
                <c:pt idx="528">
                  <c:v>-14.250999999999999</c:v>
                </c:pt>
                <c:pt idx="529">
                  <c:v>-14.250999999999999</c:v>
                </c:pt>
                <c:pt idx="530">
                  <c:v>-14.252000000000001</c:v>
                </c:pt>
                <c:pt idx="531">
                  <c:v>-14.252000000000001</c:v>
                </c:pt>
                <c:pt idx="532">
                  <c:v>-14.252000000000001</c:v>
                </c:pt>
                <c:pt idx="533">
                  <c:v>-14.253</c:v>
                </c:pt>
                <c:pt idx="534">
                  <c:v>-14.253</c:v>
                </c:pt>
                <c:pt idx="535">
                  <c:v>-14.253</c:v>
                </c:pt>
                <c:pt idx="536">
                  <c:v>-14.254</c:v>
                </c:pt>
                <c:pt idx="537">
                  <c:v>-14.254</c:v>
                </c:pt>
                <c:pt idx="538">
                  <c:v>-14.254</c:v>
                </c:pt>
                <c:pt idx="539">
                  <c:v>-14.255000000000001</c:v>
                </c:pt>
                <c:pt idx="540">
                  <c:v>-14.255000000000001</c:v>
                </c:pt>
                <c:pt idx="541">
                  <c:v>-14.256</c:v>
                </c:pt>
                <c:pt idx="542">
                  <c:v>-14.256</c:v>
                </c:pt>
                <c:pt idx="543">
                  <c:v>-14.256</c:v>
                </c:pt>
                <c:pt idx="544">
                  <c:v>-14.257</c:v>
                </c:pt>
                <c:pt idx="545">
                  <c:v>-14.257</c:v>
                </c:pt>
                <c:pt idx="546">
                  <c:v>-14.257</c:v>
                </c:pt>
                <c:pt idx="547">
                  <c:v>-14.257999999999999</c:v>
                </c:pt>
                <c:pt idx="548">
                  <c:v>-14.257999999999999</c:v>
                </c:pt>
                <c:pt idx="549">
                  <c:v>-14.257999999999999</c:v>
                </c:pt>
                <c:pt idx="550">
                  <c:v>-14.259</c:v>
                </c:pt>
                <c:pt idx="551">
                  <c:v>-14.259</c:v>
                </c:pt>
                <c:pt idx="552">
                  <c:v>-14.259</c:v>
                </c:pt>
                <c:pt idx="553">
                  <c:v>-14.26</c:v>
                </c:pt>
                <c:pt idx="554">
                  <c:v>-14.26</c:v>
                </c:pt>
                <c:pt idx="555">
                  <c:v>-14.26</c:v>
                </c:pt>
                <c:pt idx="556">
                  <c:v>-14.260999999999999</c:v>
                </c:pt>
                <c:pt idx="557">
                  <c:v>-14.260999999999999</c:v>
                </c:pt>
                <c:pt idx="558">
                  <c:v>-14.260999999999999</c:v>
                </c:pt>
                <c:pt idx="559">
                  <c:v>-14.262</c:v>
                </c:pt>
                <c:pt idx="560">
                  <c:v>-14.262</c:v>
                </c:pt>
                <c:pt idx="561">
                  <c:v>-14.262</c:v>
                </c:pt>
                <c:pt idx="562">
                  <c:v>-14.263</c:v>
                </c:pt>
                <c:pt idx="563">
                  <c:v>-14.263</c:v>
                </c:pt>
                <c:pt idx="564">
                  <c:v>-14.263</c:v>
                </c:pt>
                <c:pt idx="565">
                  <c:v>-14.263999999999999</c:v>
                </c:pt>
                <c:pt idx="566">
                  <c:v>-14.263999999999999</c:v>
                </c:pt>
                <c:pt idx="567">
                  <c:v>-14.263999999999999</c:v>
                </c:pt>
                <c:pt idx="568">
                  <c:v>-14.265000000000001</c:v>
                </c:pt>
                <c:pt idx="569">
                  <c:v>-14.265000000000001</c:v>
                </c:pt>
                <c:pt idx="570">
                  <c:v>-14.265000000000001</c:v>
                </c:pt>
                <c:pt idx="571">
                  <c:v>-14.266</c:v>
                </c:pt>
                <c:pt idx="572">
                  <c:v>-14.266</c:v>
                </c:pt>
                <c:pt idx="573">
                  <c:v>-14.266</c:v>
                </c:pt>
                <c:pt idx="574">
                  <c:v>-14.266999999999999</c:v>
                </c:pt>
                <c:pt idx="575">
                  <c:v>-14.266999999999999</c:v>
                </c:pt>
                <c:pt idx="576">
                  <c:v>-14.266999999999999</c:v>
                </c:pt>
                <c:pt idx="577">
                  <c:v>-14.268000000000001</c:v>
                </c:pt>
                <c:pt idx="578">
                  <c:v>-14.268000000000001</c:v>
                </c:pt>
                <c:pt idx="579">
                  <c:v>-14.269</c:v>
                </c:pt>
                <c:pt idx="580">
                  <c:v>-14.269</c:v>
                </c:pt>
                <c:pt idx="581">
                  <c:v>-14.269</c:v>
                </c:pt>
                <c:pt idx="582">
                  <c:v>-14.27</c:v>
                </c:pt>
                <c:pt idx="583">
                  <c:v>-14.27</c:v>
                </c:pt>
                <c:pt idx="584">
                  <c:v>-14.27</c:v>
                </c:pt>
                <c:pt idx="585">
                  <c:v>-14.271000000000001</c:v>
                </c:pt>
                <c:pt idx="586">
                  <c:v>-14.271000000000001</c:v>
                </c:pt>
                <c:pt idx="587">
                  <c:v>-14.271000000000001</c:v>
                </c:pt>
                <c:pt idx="588">
                  <c:v>-14.272</c:v>
                </c:pt>
                <c:pt idx="589">
                  <c:v>-14.272</c:v>
                </c:pt>
                <c:pt idx="590">
                  <c:v>-14.272</c:v>
                </c:pt>
                <c:pt idx="591">
                  <c:v>-14.273</c:v>
                </c:pt>
                <c:pt idx="592">
                  <c:v>-14.273</c:v>
                </c:pt>
                <c:pt idx="593">
                  <c:v>-14.273</c:v>
                </c:pt>
                <c:pt idx="594">
                  <c:v>-14.273999999999999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8272512"/>
        <c:axId val="218274432"/>
      </c:scatterChart>
      <c:scatterChart>
        <c:scatterStyle val="smoothMarker"/>
        <c:varyColors val="0"/>
        <c:ser>
          <c:idx val="0"/>
          <c:order val="0"/>
          <c:tx>
            <c:v>Altitude</c:v>
          </c:tx>
          <c:marker>
            <c:symbol val="none"/>
          </c:marker>
          <c:xVal>
            <c:numRef>
              <c:f>RunSol!$A$1:$A$595</c:f>
              <c:numCache>
                <c:formatCode>General</c:formatCode>
                <c:ptCount val="595"/>
                <c:pt idx="0">
                  <c:v>0</c:v>
                </c:pt>
                <c:pt idx="1">
                  <c:v>1.7375000000000002E-2</c:v>
                </c:pt>
                <c:pt idx="2">
                  <c:v>2.0125000000000001E-2</c:v>
                </c:pt>
                <c:pt idx="3">
                  <c:v>2.2873999999999999E-2</c:v>
                </c:pt>
                <c:pt idx="4">
                  <c:v>2.5623E-2</c:v>
                </c:pt>
                <c:pt idx="5">
                  <c:v>3.6186999999999997E-2</c:v>
                </c:pt>
                <c:pt idx="6">
                  <c:v>4.1388000000000001E-2</c:v>
                </c:pt>
                <c:pt idx="7">
                  <c:v>4.6588999999999998E-2</c:v>
                </c:pt>
                <c:pt idx="8">
                  <c:v>5.1790000000000003E-2</c:v>
                </c:pt>
                <c:pt idx="9">
                  <c:v>5.6991E-2</c:v>
                </c:pt>
                <c:pt idx="10">
                  <c:v>6.3388E-2</c:v>
                </c:pt>
                <c:pt idx="11">
                  <c:v>6.9785E-2</c:v>
                </c:pt>
                <c:pt idx="12">
                  <c:v>7.6182E-2</c:v>
                </c:pt>
                <c:pt idx="13">
                  <c:v>8.2801E-2</c:v>
                </c:pt>
                <c:pt idx="14">
                  <c:v>8.9421E-2</c:v>
                </c:pt>
                <c:pt idx="15">
                  <c:v>9.604E-2</c:v>
                </c:pt>
                <c:pt idx="16">
                  <c:v>0.11119</c:v>
                </c:pt>
                <c:pt idx="17">
                  <c:v>0.12634000000000001</c:v>
                </c:pt>
                <c:pt idx="18">
                  <c:v>0.14149</c:v>
                </c:pt>
                <c:pt idx="19">
                  <c:v>0.15662999999999999</c:v>
                </c:pt>
                <c:pt idx="20">
                  <c:v>0.19578999999999999</c:v>
                </c:pt>
                <c:pt idx="21">
                  <c:v>0.23494999999999999</c:v>
                </c:pt>
                <c:pt idx="22">
                  <c:v>0.27411000000000002</c:v>
                </c:pt>
                <c:pt idx="23">
                  <c:v>0.31326999999999999</c:v>
                </c:pt>
                <c:pt idx="24">
                  <c:v>0.38174000000000002</c:v>
                </c:pt>
                <c:pt idx="25">
                  <c:v>0.45021</c:v>
                </c:pt>
                <c:pt idx="26">
                  <c:v>0.51866999999999996</c:v>
                </c:pt>
                <c:pt idx="27">
                  <c:v>0.58714</c:v>
                </c:pt>
                <c:pt idx="28">
                  <c:v>0.65561000000000003</c:v>
                </c:pt>
                <c:pt idx="29">
                  <c:v>0.72407999999999995</c:v>
                </c:pt>
                <c:pt idx="30">
                  <c:v>0.82404999999999995</c:v>
                </c:pt>
                <c:pt idx="31">
                  <c:v>0.92403000000000002</c:v>
                </c:pt>
                <c:pt idx="32">
                  <c:v>1.024</c:v>
                </c:pt>
                <c:pt idx="33">
                  <c:v>1.1240000000000001</c:v>
                </c:pt>
                <c:pt idx="34">
                  <c:v>1.224</c:v>
                </c:pt>
                <c:pt idx="35">
                  <c:v>1.3231999999999999</c:v>
                </c:pt>
                <c:pt idx="36">
                  <c:v>1.3720000000000001</c:v>
                </c:pt>
                <c:pt idx="37">
                  <c:v>1.4028</c:v>
                </c:pt>
                <c:pt idx="38">
                  <c:v>1.423</c:v>
                </c:pt>
                <c:pt idx="39">
                  <c:v>1.4433</c:v>
                </c:pt>
                <c:pt idx="40">
                  <c:v>1.4636</c:v>
                </c:pt>
                <c:pt idx="41">
                  <c:v>1.4838</c:v>
                </c:pt>
                <c:pt idx="42">
                  <c:v>1.4988999999999999</c:v>
                </c:pt>
                <c:pt idx="43">
                  <c:v>1.5034000000000001</c:v>
                </c:pt>
                <c:pt idx="44">
                  <c:v>1.5079</c:v>
                </c:pt>
                <c:pt idx="45">
                  <c:v>1.5124</c:v>
                </c:pt>
                <c:pt idx="46">
                  <c:v>1.5168999999999999</c:v>
                </c:pt>
                <c:pt idx="47">
                  <c:v>1.5215000000000001</c:v>
                </c:pt>
                <c:pt idx="48">
                  <c:v>1.5269999999999999</c:v>
                </c:pt>
                <c:pt idx="49">
                  <c:v>1.5325</c:v>
                </c:pt>
                <c:pt idx="50">
                  <c:v>1.538</c:v>
                </c:pt>
                <c:pt idx="51">
                  <c:v>1.593</c:v>
                </c:pt>
                <c:pt idx="52">
                  <c:v>1.6091</c:v>
                </c:pt>
                <c:pt idx="53">
                  <c:v>1.6218999999999999</c:v>
                </c:pt>
                <c:pt idx="54">
                  <c:v>1.6348</c:v>
                </c:pt>
                <c:pt idx="55">
                  <c:v>1.6476999999999999</c:v>
                </c:pt>
                <c:pt idx="56">
                  <c:v>1.6605000000000001</c:v>
                </c:pt>
                <c:pt idx="57">
                  <c:v>1.6934</c:v>
                </c:pt>
                <c:pt idx="58">
                  <c:v>1.7262999999999999</c:v>
                </c:pt>
                <c:pt idx="59">
                  <c:v>1.7592000000000001</c:v>
                </c:pt>
                <c:pt idx="60">
                  <c:v>1.9332</c:v>
                </c:pt>
                <c:pt idx="61">
                  <c:v>2.1071</c:v>
                </c:pt>
                <c:pt idx="62">
                  <c:v>2.2810999999999999</c:v>
                </c:pt>
                <c:pt idx="63">
                  <c:v>2.4550999999999998</c:v>
                </c:pt>
                <c:pt idx="64">
                  <c:v>2.6943000000000001</c:v>
                </c:pt>
                <c:pt idx="65">
                  <c:v>2.9333999999999998</c:v>
                </c:pt>
                <c:pt idx="66">
                  <c:v>3.1726000000000001</c:v>
                </c:pt>
                <c:pt idx="67">
                  <c:v>3.4117999999999999</c:v>
                </c:pt>
                <c:pt idx="68">
                  <c:v>3.6509</c:v>
                </c:pt>
                <c:pt idx="69">
                  <c:v>4.1509</c:v>
                </c:pt>
                <c:pt idx="70">
                  <c:v>4.6509</c:v>
                </c:pt>
                <c:pt idx="71">
                  <c:v>4.9988999999999999</c:v>
                </c:pt>
                <c:pt idx="72">
                  <c:v>5.1230000000000002</c:v>
                </c:pt>
                <c:pt idx="73">
                  <c:v>5.2271000000000001</c:v>
                </c:pt>
                <c:pt idx="74">
                  <c:v>5.3311999999999999</c:v>
                </c:pt>
                <c:pt idx="75">
                  <c:v>5.4352999999999998</c:v>
                </c:pt>
                <c:pt idx="76">
                  <c:v>5.5392999999999999</c:v>
                </c:pt>
                <c:pt idx="77">
                  <c:v>5.6433999999999997</c:v>
                </c:pt>
                <c:pt idx="78">
                  <c:v>5.8574999999999999</c:v>
                </c:pt>
                <c:pt idx="79">
                  <c:v>6.0715000000000003</c:v>
                </c:pt>
                <c:pt idx="80">
                  <c:v>6.2855999999999996</c:v>
                </c:pt>
                <c:pt idx="81">
                  <c:v>6.4996</c:v>
                </c:pt>
                <c:pt idx="82">
                  <c:v>6.9706000000000001</c:v>
                </c:pt>
                <c:pt idx="83">
                  <c:v>7.4416000000000002</c:v>
                </c:pt>
                <c:pt idx="84">
                  <c:v>7.9126000000000003</c:v>
                </c:pt>
                <c:pt idx="85">
                  <c:v>8.3835999999999995</c:v>
                </c:pt>
                <c:pt idx="86">
                  <c:v>8.8545999999999996</c:v>
                </c:pt>
                <c:pt idx="87">
                  <c:v>9.3545999999999996</c:v>
                </c:pt>
                <c:pt idx="88">
                  <c:v>9.8545999999999996</c:v>
                </c:pt>
                <c:pt idx="89">
                  <c:v>10.355</c:v>
                </c:pt>
                <c:pt idx="90">
                  <c:v>10.855</c:v>
                </c:pt>
                <c:pt idx="91">
                  <c:v>11.355</c:v>
                </c:pt>
                <c:pt idx="92">
                  <c:v>11.855</c:v>
                </c:pt>
                <c:pt idx="93">
                  <c:v>12.355</c:v>
                </c:pt>
                <c:pt idx="94">
                  <c:v>12.855</c:v>
                </c:pt>
                <c:pt idx="95">
                  <c:v>13.355</c:v>
                </c:pt>
                <c:pt idx="96">
                  <c:v>13.855</c:v>
                </c:pt>
                <c:pt idx="97">
                  <c:v>14.355</c:v>
                </c:pt>
                <c:pt idx="98">
                  <c:v>14.855</c:v>
                </c:pt>
                <c:pt idx="99">
                  <c:v>15.355</c:v>
                </c:pt>
                <c:pt idx="100">
                  <c:v>15.855</c:v>
                </c:pt>
                <c:pt idx="101">
                  <c:v>16.355</c:v>
                </c:pt>
                <c:pt idx="102">
                  <c:v>16.855</c:v>
                </c:pt>
                <c:pt idx="103">
                  <c:v>17.355</c:v>
                </c:pt>
                <c:pt idx="104">
                  <c:v>17.855</c:v>
                </c:pt>
                <c:pt idx="105">
                  <c:v>18.355</c:v>
                </c:pt>
                <c:pt idx="106">
                  <c:v>18.855</c:v>
                </c:pt>
                <c:pt idx="107">
                  <c:v>19.355</c:v>
                </c:pt>
                <c:pt idx="108">
                  <c:v>19.855</c:v>
                </c:pt>
                <c:pt idx="109">
                  <c:v>20.355</c:v>
                </c:pt>
                <c:pt idx="110">
                  <c:v>20.855</c:v>
                </c:pt>
                <c:pt idx="111">
                  <c:v>21.355</c:v>
                </c:pt>
                <c:pt idx="112">
                  <c:v>21.855</c:v>
                </c:pt>
                <c:pt idx="113">
                  <c:v>22.355</c:v>
                </c:pt>
                <c:pt idx="114">
                  <c:v>22.855</c:v>
                </c:pt>
                <c:pt idx="115">
                  <c:v>23.355</c:v>
                </c:pt>
                <c:pt idx="116">
                  <c:v>23.855</c:v>
                </c:pt>
                <c:pt idx="117">
                  <c:v>24.355</c:v>
                </c:pt>
                <c:pt idx="118">
                  <c:v>24.855</c:v>
                </c:pt>
                <c:pt idx="119">
                  <c:v>25.355</c:v>
                </c:pt>
                <c:pt idx="120">
                  <c:v>25.855</c:v>
                </c:pt>
                <c:pt idx="121">
                  <c:v>26.355</c:v>
                </c:pt>
                <c:pt idx="122">
                  <c:v>26.855</c:v>
                </c:pt>
                <c:pt idx="123">
                  <c:v>27.355</c:v>
                </c:pt>
                <c:pt idx="124">
                  <c:v>27.855</c:v>
                </c:pt>
                <c:pt idx="125">
                  <c:v>28.355</c:v>
                </c:pt>
                <c:pt idx="126">
                  <c:v>28.855</c:v>
                </c:pt>
                <c:pt idx="127">
                  <c:v>29.355</c:v>
                </c:pt>
                <c:pt idx="128">
                  <c:v>29.855</c:v>
                </c:pt>
                <c:pt idx="129">
                  <c:v>30.355</c:v>
                </c:pt>
                <c:pt idx="130">
                  <c:v>30.855</c:v>
                </c:pt>
                <c:pt idx="131">
                  <c:v>31.355</c:v>
                </c:pt>
                <c:pt idx="132">
                  <c:v>31.855</c:v>
                </c:pt>
                <c:pt idx="133">
                  <c:v>32.354999999999997</c:v>
                </c:pt>
                <c:pt idx="134">
                  <c:v>32.854999999999997</c:v>
                </c:pt>
                <c:pt idx="135">
                  <c:v>33.354999999999997</c:v>
                </c:pt>
                <c:pt idx="136">
                  <c:v>33.854999999999997</c:v>
                </c:pt>
                <c:pt idx="137">
                  <c:v>34.354999999999997</c:v>
                </c:pt>
                <c:pt idx="138">
                  <c:v>34.854999999999997</c:v>
                </c:pt>
                <c:pt idx="139">
                  <c:v>35.354999999999997</c:v>
                </c:pt>
                <c:pt idx="140">
                  <c:v>35.854999999999997</c:v>
                </c:pt>
                <c:pt idx="141">
                  <c:v>36.354999999999997</c:v>
                </c:pt>
                <c:pt idx="142">
                  <c:v>36.854999999999997</c:v>
                </c:pt>
                <c:pt idx="143">
                  <c:v>37.354999999999997</c:v>
                </c:pt>
                <c:pt idx="144">
                  <c:v>37.854999999999997</c:v>
                </c:pt>
                <c:pt idx="145">
                  <c:v>38.354999999999997</c:v>
                </c:pt>
                <c:pt idx="146">
                  <c:v>38.854999999999997</c:v>
                </c:pt>
                <c:pt idx="147">
                  <c:v>39.354999999999997</c:v>
                </c:pt>
                <c:pt idx="148">
                  <c:v>39.854999999999997</c:v>
                </c:pt>
                <c:pt idx="149">
                  <c:v>40.354999999999997</c:v>
                </c:pt>
                <c:pt idx="150">
                  <c:v>40.854999999999997</c:v>
                </c:pt>
                <c:pt idx="151">
                  <c:v>41.354999999999997</c:v>
                </c:pt>
                <c:pt idx="152">
                  <c:v>41.854999999999997</c:v>
                </c:pt>
                <c:pt idx="153">
                  <c:v>42.354999999999997</c:v>
                </c:pt>
                <c:pt idx="154">
                  <c:v>42.854999999999997</c:v>
                </c:pt>
                <c:pt idx="155">
                  <c:v>43.354999999999997</c:v>
                </c:pt>
                <c:pt idx="156">
                  <c:v>43.854999999999997</c:v>
                </c:pt>
                <c:pt idx="157">
                  <c:v>44.354999999999997</c:v>
                </c:pt>
                <c:pt idx="158">
                  <c:v>44.854999999999997</c:v>
                </c:pt>
                <c:pt idx="159">
                  <c:v>45.354999999999997</c:v>
                </c:pt>
                <c:pt idx="160">
                  <c:v>45.854999999999997</c:v>
                </c:pt>
                <c:pt idx="161">
                  <c:v>46.354999999999997</c:v>
                </c:pt>
                <c:pt idx="162">
                  <c:v>46.854999999999997</c:v>
                </c:pt>
                <c:pt idx="163">
                  <c:v>47.354999999999997</c:v>
                </c:pt>
                <c:pt idx="164">
                  <c:v>47.854999999999997</c:v>
                </c:pt>
                <c:pt idx="165">
                  <c:v>48.354999999999997</c:v>
                </c:pt>
                <c:pt idx="166">
                  <c:v>48.854999999999997</c:v>
                </c:pt>
                <c:pt idx="167">
                  <c:v>49.354999999999997</c:v>
                </c:pt>
                <c:pt idx="168">
                  <c:v>49.854999999999997</c:v>
                </c:pt>
                <c:pt idx="169">
                  <c:v>50.354999999999997</c:v>
                </c:pt>
                <c:pt idx="170">
                  <c:v>50.854999999999997</c:v>
                </c:pt>
                <c:pt idx="171">
                  <c:v>51.354999999999997</c:v>
                </c:pt>
                <c:pt idx="172">
                  <c:v>51.854999999999997</c:v>
                </c:pt>
                <c:pt idx="173">
                  <c:v>52.354999999999997</c:v>
                </c:pt>
                <c:pt idx="174">
                  <c:v>52.854999999999997</c:v>
                </c:pt>
                <c:pt idx="175">
                  <c:v>53.354999999999997</c:v>
                </c:pt>
                <c:pt idx="176">
                  <c:v>53.854999999999997</c:v>
                </c:pt>
                <c:pt idx="177">
                  <c:v>54.354999999999997</c:v>
                </c:pt>
                <c:pt idx="178">
                  <c:v>54.854999999999997</c:v>
                </c:pt>
                <c:pt idx="179">
                  <c:v>55.354999999999997</c:v>
                </c:pt>
                <c:pt idx="180">
                  <c:v>55.854999999999997</c:v>
                </c:pt>
                <c:pt idx="181">
                  <c:v>56.354999999999997</c:v>
                </c:pt>
                <c:pt idx="182">
                  <c:v>56.854999999999997</c:v>
                </c:pt>
                <c:pt idx="183">
                  <c:v>57.354999999999997</c:v>
                </c:pt>
                <c:pt idx="184">
                  <c:v>57.854999999999997</c:v>
                </c:pt>
                <c:pt idx="185">
                  <c:v>58.354999999999997</c:v>
                </c:pt>
                <c:pt idx="186">
                  <c:v>58.854999999999997</c:v>
                </c:pt>
                <c:pt idx="187">
                  <c:v>59.354999999999997</c:v>
                </c:pt>
                <c:pt idx="188">
                  <c:v>59.854999999999997</c:v>
                </c:pt>
                <c:pt idx="189">
                  <c:v>60.354999999999997</c:v>
                </c:pt>
                <c:pt idx="190">
                  <c:v>60.854999999999997</c:v>
                </c:pt>
                <c:pt idx="191">
                  <c:v>61.354999999999997</c:v>
                </c:pt>
                <c:pt idx="192">
                  <c:v>61.854999999999997</c:v>
                </c:pt>
                <c:pt idx="193">
                  <c:v>62.354999999999997</c:v>
                </c:pt>
                <c:pt idx="194">
                  <c:v>62.854999999999997</c:v>
                </c:pt>
                <c:pt idx="195">
                  <c:v>63.354999999999997</c:v>
                </c:pt>
                <c:pt idx="196">
                  <c:v>63.854999999999997</c:v>
                </c:pt>
                <c:pt idx="197">
                  <c:v>64.355000000000004</c:v>
                </c:pt>
                <c:pt idx="198">
                  <c:v>64.855000000000004</c:v>
                </c:pt>
                <c:pt idx="199">
                  <c:v>65.355000000000004</c:v>
                </c:pt>
                <c:pt idx="200">
                  <c:v>65.855000000000004</c:v>
                </c:pt>
                <c:pt idx="201">
                  <c:v>66.355000000000004</c:v>
                </c:pt>
                <c:pt idx="202">
                  <c:v>66.855000000000004</c:v>
                </c:pt>
                <c:pt idx="203">
                  <c:v>67.355000000000004</c:v>
                </c:pt>
                <c:pt idx="204">
                  <c:v>67.855000000000004</c:v>
                </c:pt>
                <c:pt idx="205">
                  <c:v>68.355000000000004</c:v>
                </c:pt>
                <c:pt idx="206">
                  <c:v>68.855000000000004</c:v>
                </c:pt>
                <c:pt idx="207">
                  <c:v>69.355000000000004</c:v>
                </c:pt>
                <c:pt idx="208">
                  <c:v>69.855000000000004</c:v>
                </c:pt>
                <c:pt idx="209">
                  <c:v>70.355000000000004</c:v>
                </c:pt>
                <c:pt idx="210">
                  <c:v>70.855000000000004</c:v>
                </c:pt>
                <c:pt idx="211">
                  <c:v>71.355000000000004</c:v>
                </c:pt>
                <c:pt idx="212">
                  <c:v>71.855000000000004</c:v>
                </c:pt>
                <c:pt idx="213">
                  <c:v>72.355000000000004</c:v>
                </c:pt>
                <c:pt idx="214">
                  <c:v>72.855000000000004</c:v>
                </c:pt>
                <c:pt idx="215">
                  <c:v>73.355000000000004</c:v>
                </c:pt>
                <c:pt idx="216">
                  <c:v>73.855000000000004</c:v>
                </c:pt>
                <c:pt idx="217">
                  <c:v>74.355000000000004</c:v>
                </c:pt>
                <c:pt idx="218">
                  <c:v>74.855000000000004</c:v>
                </c:pt>
                <c:pt idx="219">
                  <c:v>75.355000000000004</c:v>
                </c:pt>
                <c:pt idx="220">
                  <c:v>75.855000000000004</c:v>
                </c:pt>
                <c:pt idx="221">
                  <c:v>76.355000000000004</c:v>
                </c:pt>
                <c:pt idx="222">
                  <c:v>76.855000000000004</c:v>
                </c:pt>
                <c:pt idx="223">
                  <c:v>77.355000000000004</c:v>
                </c:pt>
                <c:pt idx="224">
                  <c:v>77.855000000000004</c:v>
                </c:pt>
                <c:pt idx="225">
                  <c:v>78.355000000000004</c:v>
                </c:pt>
                <c:pt idx="226">
                  <c:v>78.855000000000004</c:v>
                </c:pt>
                <c:pt idx="227">
                  <c:v>79.355000000000004</c:v>
                </c:pt>
                <c:pt idx="228">
                  <c:v>79.855000000000004</c:v>
                </c:pt>
                <c:pt idx="229">
                  <c:v>80.355000000000004</c:v>
                </c:pt>
                <c:pt idx="230">
                  <c:v>80.855000000000004</c:v>
                </c:pt>
                <c:pt idx="231">
                  <c:v>81.355000000000004</c:v>
                </c:pt>
                <c:pt idx="232">
                  <c:v>81.855000000000004</c:v>
                </c:pt>
                <c:pt idx="233">
                  <c:v>82.355000000000004</c:v>
                </c:pt>
                <c:pt idx="234">
                  <c:v>82.855000000000004</c:v>
                </c:pt>
                <c:pt idx="235">
                  <c:v>83.355000000000004</c:v>
                </c:pt>
                <c:pt idx="236">
                  <c:v>83.855000000000004</c:v>
                </c:pt>
                <c:pt idx="237">
                  <c:v>84.355000000000004</c:v>
                </c:pt>
                <c:pt idx="238">
                  <c:v>84.855000000000004</c:v>
                </c:pt>
                <c:pt idx="239">
                  <c:v>85.355000000000004</c:v>
                </c:pt>
                <c:pt idx="240">
                  <c:v>85.855000000000004</c:v>
                </c:pt>
                <c:pt idx="241">
                  <c:v>86.355000000000004</c:v>
                </c:pt>
                <c:pt idx="242">
                  <c:v>86.855000000000004</c:v>
                </c:pt>
                <c:pt idx="243">
                  <c:v>87.355000000000004</c:v>
                </c:pt>
                <c:pt idx="244">
                  <c:v>87.855000000000004</c:v>
                </c:pt>
                <c:pt idx="245">
                  <c:v>88.355000000000004</c:v>
                </c:pt>
                <c:pt idx="246">
                  <c:v>88.855000000000004</c:v>
                </c:pt>
                <c:pt idx="247">
                  <c:v>89.355000000000004</c:v>
                </c:pt>
                <c:pt idx="248">
                  <c:v>89.855000000000004</c:v>
                </c:pt>
                <c:pt idx="249">
                  <c:v>90.355000000000004</c:v>
                </c:pt>
                <c:pt idx="250">
                  <c:v>90.855000000000004</c:v>
                </c:pt>
                <c:pt idx="251">
                  <c:v>91.355000000000004</c:v>
                </c:pt>
                <c:pt idx="252">
                  <c:v>91.855000000000004</c:v>
                </c:pt>
                <c:pt idx="253">
                  <c:v>92.355000000000004</c:v>
                </c:pt>
                <c:pt idx="254">
                  <c:v>92.855000000000004</c:v>
                </c:pt>
                <c:pt idx="255">
                  <c:v>93.355000000000004</c:v>
                </c:pt>
                <c:pt idx="256">
                  <c:v>93.855000000000004</c:v>
                </c:pt>
                <c:pt idx="257">
                  <c:v>94.355000000000004</c:v>
                </c:pt>
                <c:pt idx="258">
                  <c:v>94.855000000000004</c:v>
                </c:pt>
                <c:pt idx="259">
                  <c:v>95.355000000000004</c:v>
                </c:pt>
                <c:pt idx="260">
                  <c:v>95.855000000000004</c:v>
                </c:pt>
                <c:pt idx="261">
                  <c:v>96.355000000000004</c:v>
                </c:pt>
                <c:pt idx="262">
                  <c:v>96.855000000000004</c:v>
                </c:pt>
                <c:pt idx="263">
                  <c:v>97.355000000000004</c:v>
                </c:pt>
                <c:pt idx="264">
                  <c:v>97.855000000000004</c:v>
                </c:pt>
                <c:pt idx="265">
                  <c:v>98.355000000000004</c:v>
                </c:pt>
                <c:pt idx="266">
                  <c:v>98.855000000000004</c:v>
                </c:pt>
                <c:pt idx="267">
                  <c:v>99.355000000000004</c:v>
                </c:pt>
                <c:pt idx="268">
                  <c:v>99.855000000000004</c:v>
                </c:pt>
                <c:pt idx="269">
                  <c:v>100.35</c:v>
                </c:pt>
                <c:pt idx="270">
                  <c:v>100.85</c:v>
                </c:pt>
                <c:pt idx="271">
                  <c:v>101.35</c:v>
                </c:pt>
                <c:pt idx="272">
                  <c:v>101.85</c:v>
                </c:pt>
                <c:pt idx="273">
                  <c:v>102.35</c:v>
                </c:pt>
                <c:pt idx="274">
                  <c:v>102.85</c:v>
                </c:pt>
                <c:pt idx="275">
                  <c:v>103.35</c:v>
                </c:pt>
                <c:pt idx="276">
                  <c:v>103.85</c:v>
                </c:pt>
                <c:pt idx="277">
                  <c:v>104.35</c:v>
                </c:pt>
                <c:pt idx="278">
                  <c:v>104.85</c:v>
                </c:pt>
                <c:pt idx="279">
                  <c:v>105.35</c:v>
                </c:pt>
                <c:pt idx="280">
                  <c:v>105.85</c:v>
                </c:pt>
                <c:pt idx="281">
                  <c:v>106.35</c:v>
                </c:pt>
                <c:pt idx="282">
                  <c:v>106.85</c:v>
                </c:pt>
                <c:pt idx="283">
                  <c:v>107.35</c:v>
                </c:pt>
                <c:pt idx="284">
                  <c:v>107.85</c:v>
                </c:pt>
                <c:pt idx="285">
                  <c:v>108.35</c:v>
                </c:pt>
                <c:pt idx="286">
                  <c:v>108.85</c:v>
                </c:pt>
                <c:pt idx="287">
                  <c:v>109.35</c:v>
                </c:pt>
                <c:pt idx="288">
                  <c:v>109.85</c:v>
                </c:pt>
                <c:pt idx="289">
                  <c:v>110.35</c:v>
                </c:pt>
                <c:pt idx="290">
                  <c:v>110.85</c:v>
                </c:pt>
                <c:pt idx="291">
                  <c:v>111.35</c:v>
                </c:pt>
                <c:pt idx="292">
                  <c:v>111.85</c:v>
                </c:pt>
                <c:pt idx="293">
                  <c:v>112.35</c:v>
                </c:pt>
                <c:pt idx="294">
                  <c:v>112.85</c:v>
                </c:pt>
                <c:pt idx="295">
                  <c:v>113.35</c:v>
                </c:pt>
                <c:pt idx="296">
                  <c:v>113.85</c:v>
                </c:pt>
                <c:pt idx="297">
                  <c:v>114.35</c:v>
                </c:pt>
                <c:pt idx="298">
                  <c:v>114.85</c:v>
                </c:pt>
                <c:pt idx="299">
                  <c:v>115.35</c:v>
                </c:pt>
                <c:pt idx="300">
                  <c:v>115.85</c:v>
                </c:pt>
                <c:pt idx="301">
                  <c:v>116.35</c:v>
                </c:pt>
                <c:pt idx="302">
                  <c:v>116.85</c:v>
                </c:pt>
                <c:pt idx="303">
                  <c:v>117.35</c:v>
                </c:pt>
                <c:pt idx="304">
                  <c:v>117.85</c:v>
                </c:pt>
                <c:pt idx="305">
                  <c:v>118.35</c:v>
                </c:pt>
                <c:pt idx="306">
                  <c:v>118.85</c:v>
                </c:pt>
                <c:pt idx="307">
                  <c:v>119.35</c:v>
                </c:pt>
                <c:pt idx="308">
                  <c:v>119.85</c:v>
                </c:pt>
                <c:pt idx="309">
                  <c:v>120.35</c:v>
                </c:pt>
                <c:pt idx="310">
                  <c:v>120.85</c:v>
                </c:pt>
                <c:pt idx="311">
                  <c:v>121.35</c:v>
                </c:pt>
                <c:pt idx="312">
                  <c:v>121.85</c:v>
                </c:pt>
                <c:pt idx="313">
                  <c:v>122.35</c:v>
                </c:pt>
                <c:pt idx="314">
                  <c:v>122.85</c:v>
                </c:pt>
                <c:pt idx="315">
                  <c:v>123.35</c:v>
                </c:pt>
                <c:pt idx="316">
                  <c:v>123.85</c:v>
                </c:pt>
                <c:pt idx="317">
                  <c:v>124.35</c:v>
                </c:pt>
                <c:pt idx="318">
                  <c:v>124.85</c:v>
                </c:pt>
                <c:pt idx="319">
                  <c:v>125.35</c:v>
                </c:pt>
                <c:pt idx="320">
                  <c:v>125.85</c:v>
                </c:pt>
                <c:pt idx="321">
                  <c:v>126.35</c:v>
                </c:pt>
                <c:pt idx="322">
                  <c:v>126.85</c:v>
                </c:pt>
                <c:pt idx="323">
                  <c:v>127.35</c:v>
                </c:pt>
                <c:pt idx="324">
                  <c:v>127.85</c:v>
                </c:pt>
                <c:pt idx="325">
                  <c:v>128.35</c:v>
                </c:pt>
                <c:pt idx="326">
                  <c:v>128.85</c:v>
                </c:pt>
                <c:pt idx="327">
                  <c:v>129.35</c:v>
                </c:pt>
                <c:pt idx="328">
                  <c:v>129.85</c:v>
                </c:pt>
                <c:pt idx="329">
                  <c:v>130.35</c:v>
                </c:pt>
                <c:pt idx="330">
                  <c:v>130.85</c:v>
                </c:pt>
                <c:pt idx="331">
                  <c:v>131.35</c:v>
                </c:pt>
                <c:pt idx="332">
                  <c:v>131.85</c:v>
                </c:pt>
                <c:pt idx="333">
                  <c:v>132.35</c:v>
                </c:pt>
                <c:pt idx="334">
                  <c:v>132.85</c:v>
                </c:pt>
                <c:pt idx="335">
                  <c:v>133.35</c:v>
                </c:pt>
                <c:pt idx="336">
                  <c:v>133.85</c:v>
                </c:pt>
                <c:pt idx="337">
                  <c:v>134.35</c:v>
                </c:pt>
                <c:pt idx="338">
                  <c:v>134.85</c:v>
                </c:pt>
                <c:pt idx="339">
                  <c:v>135.35</c:v>
                </c:pt>
                <c:pt idx="340">
                  <c:v>135.85</c:v>
                </c:pt>
                <c:pt idx="341">
                  <c:v>136.35</c:v>
                </c:pt>
                <c:pt idx="342">
                  <c:v>136.85</c:v>
                </c:pt>
                <c:pt idx="343">
                  <c:v>137.35</c:v>
                </c:pt>
                <c:pt idx="344">
                  <c:v>137.85</c:v>
                </c:pt>
                <c:pt idx="345">
                  <c:v>138.35</c:v>
                </c:pt>
                <c:pt idx="346">
                  <c:v>138.85</c:v>
                </c:pt>
                <c:pt idx="347">
                  <c:v>139.35</c:v>
                </c:pt>
                <c:pt idx="348">
                  <c:v>139.85</c:v>
                </c:pt>
                <c:pt idx="349">
                  <c:v>140.35</c:v>
                </c:pt>
                <c:pt idx="350">
                  <c:v>140.85</c:v>
                </c:pt>
                <c:pt idx="351">
                  <c:v>141.35</c:v>
                </c:pt>
                <c:pt idx="352">
                  <c:v>141.85</c:v>
                </c:pt>
                <c:pt idx="353">
                  <c:v>142.35</c:v>
                </c:pt>
                <c:pt idx="354">
                  <c:v>142.85</c:v>
                </c:pt>
                <c:pt idx="355">
                  <c:v>143.35</c:v>
                </c:pt>
                <c:pt idx="356">
                  <c:v>143.85</c:v>
                </c:pt>
                <c:pt idx="357">
                  <c:v>144.35</c:v>
                </c:pt>
                <c:pt idx="358">
                  <c:v>144.85</c:v>
                </c:pt>
                <c:pt idx="359">
                  <c:v>145.35</c:v>
                </c:pt>
                <c:pt idx="360">
                  <c:v>145.85</c:v>
                </c:pt>
                <c:pt idx="361">
                  <c:v>146.35</c:v>
                </c:pt>
                <c:pt idx="362">
                  <c:v>146.85</c:v>
                </c:pt>
                <c:pt idx="363">
                  <c:v>147.35</c:v>
                </c:pt>
                <c:pt idx="364">
                  <c:v>147.85</c:v>
                </c:pt>
                <c:pt idx="365">
                  <c:v>148.35</c:v>
                </c:pt>
                <c:pt idx="366">
                  <c:v>148.85</c:v>
                </c:pt>
                <c:pt idx="367">
                  <c:v>149.35</c:v>
                </c:pt>
                <c:pt idx="368">
                  <c:v>149.85</c:v>
                </c:pt>
                <c:pt idx="369">
                  <c:v>150.35</c:v>
                </c:pt>
                <c:pt idx="370">
                  <c:v>150.85</c:v>
                </c:pt>
                <c:pt idx="371">
                  <c:v>151.35</c:v>
                </c:pt>
                <c:pt idx="372">
                  <c:v>151.85</c:v>
                </c:pt>
                <c:pt idx="373">
                  <c:v>152.35</c:v>
                </c:pt>
                <c:pt idx="374">
                  <c:v>152.85</c:v>
                </c:pt>
                <c:pt idx="375">
                  <c:v>153.35</c:v>
                </c:pt>
                <c:pt idx="376">
                  <c:v>153.85</c:v>
                </c:pt>
                <c:pt idx="377">
                  <c:v>154.35</c:v>
                </c:pt>
                <c:pt idx="378">
                  <c:v>154.85</c:v>
                </c:pt>
                <c:pt idx="379">
                  <c:v>155.35</c:v>
                </c:pt>
                <c:pt idx="380">
                  <c:v>155.85</c:v>
                </c:pt>
                <c:pt idx="381">
                  <c:v>156.35</c:v>
                </c:pt>
                <c:pt idx="382">
                  <c:v>156.85</c:v>
                </c:pt>
                <c:pt idx="383">
                  <c:v>157.35</c:v>
                </c:pt>
                <c:pt idx="384">
                  <c:v>157.85</c:v>
                </c:pt>
                <c:pt idx="385">
                  <c:v>158.35</c:v>
                </c:pt>
                <c:pt idx="386">
                  <c:v>158.85</c:v>
                </c:pt>
                <c:pt idx="387">
                  <c:v>159.35</c:v>
                </c:pt>
                <c:pt idx="388">
                  <c:v>159.85</c:v>
                </c:pt>
                <c:pt idx="389">
                  <c:v>160.35</c:v>
                </c:pt>
                <c:pt idx="390">
                  <c:v>160.85</c:v>
                </c:pt>
                <c:pt idx="391">
                  <c:v>161.35</c:v>
                </c:pt>
                <c:pt idx="392">
                  <c:v>161.85</c:v>
                </c:pt>
                <c:pt idx="393">
                  <c:v>162.35</c:v>
                </c:pt>
                <c:pt idx="394">
                  <c:v>162.85</c:v>
                </c:pt>
                <c:pt idx="395">
                  <c:v>163.35</c:v>
                </c:pt>
                <c:pt idx="396">
                  <c:v>163.85</c:v>
                </c:pt>
                <c:pt idx="397">
                  <c:v>164.35</c:v>
                </c:pt>
                <c:pt idx="398">
                  <c:v>164.85</c:v>
                </c:pt>
                <c:pt idx="399">
                  <c:v>165.35</c:v>
                </c:pt>
                <c:pt idx="400">
                  <c:v>165.85</c:v>
                </c:pt>
                <c:pt idx="401">
                  <c:v>166.35</c:v>
                </c:pt>
                <c:pt idx="402">
                  <c:v>166.85</c:v>
                </c:pt>
                <c:pt idx="403">
                  <c:v>167.35</c:v>
                </c:pt>
                <c:pt idx="404">
                  <c:v>167.85</c:v>
                </c:pt>
                <c:pt idx="405">
                  <c:v>168.35</c:v>
                </c:pt>
                <c:pt idx="406">
                  <c:v>168.85</c:v>
                </c:pt>
                <c:pt idx="407">
                  <c:v>169.35</c:v>
                </c:pt>
                <c:pt idx="408">
                  <c:v>169.85</c:v>
                </c:pt>
                <c:pt idx="409">
                  <c:v>170.35</c:v>
                </c:pt>
                <c:pt idx="410">
                  <c:v>170.85</c:v>
                </c:pt>
                <c:pt idx="411">
                  <c:v>171.35</c:v>
                </c:pt>
                <c:pt idx="412">
                  <c:v>171.85</c:v>
                </c:pt>
                <c:pt idx="413">
                  <c:v>172.35</c:v>
                </c:pt>
                <c:pt idx="414">
                  <c:v>172.85</c:v>
                </c:pt>
                <c:pt idx="415">
                  <c:v>173.35</c:v>
                </c:pt>
                <c:pt idx="416">
                  <c:v>173.85</c:v>
                </c:pt>
                <c:pt idx="417">
                  <c:v>174.35</c:v>
                </c:pt>
                <c:pt idx="418">
                  <c:v>174.85</c:v>
                </c:pt>
                <c:pt idx="419">
                  <c:v>175.35</c:v>
                </c:pt>
                <c:pt idx="420">
                  <c:v>175.85</c:v>
                </c:pt>
                <c:pt idx="421">
                  <c:v>176</c:v>
                </c:pt>
                <c:pt idx="422">
                  <c:v>176.05</c:v>
                </c:pt>
                <c:pt idx="423">
                  <c:v>176.09</c:v>
                </c:pt>
                <c:pt idx="424">
                  <c:v>176.11</c:v>
                </c:pt>
                <c:pt idx="425">
                  <c:v>176.12</c:v>
                </c:pt>
                <c:pt idx="426">
                  <c:v>176.13</c:v>
                </c:pt>
                <c:pt idx="427">
                  <c:v>176.13</c:v>
                </c:pt>
                <c:pt idx="428">
                  <c:v>176.13</c:v>
                </c:pt>
                <c:pt idx="429">
                  <c:v>176.13</c:v>
                </c:pt>
                <c:pt idx="430">
                  <c:v>176.13</c:v>
                </c:pt>
                <c:pt idx="431">
                  <c:v>176.13</c:v>
                </c:pt>
                <c:pt idx="432">
                  <c:v>176.14</c:v>
                </c:pt>
                <c:pt idx="433">
                  <c:v>176.14</c:v>
                </c:pt>
                <c:pt idx="434">
                  <c:v>176.15</c:v>
                </c:pt>
                <c:pt idx="435">
                  <c:v>176.16</c:v>
                </c:pt>
                <c:pt idx="436">
                  <c:v>176.17</c:v>
                </c:pt>
                <c:pt idx="437">
                  <c:v>176.17</c:v>
                </c:pt>
                <c:pt idx="438">
                  <c:v>176.19</c:v>
                </c:pt>
                <c:pt idx="439">
                  <c:v>176.21</c:v>
                </c:pt>
                <c:pt idx="440">
                  <c:v>176.23</c:v>
                </c:pt>
                <c:pt idx="441">
                  <c:v>176.25</c:v>
                </c:pt>
                <c:pt idx="442">
                  <c:v>176.27</c:v>
                </c:pt>
                <c:pt idx="443">
                  <c:v>176.3</c:v>
                </c:pt>
                <c:pt idx="444">
                  <c:v>176.33</c:v>
                </c:pt>
                <c:pt idx="445">
                  <c:v>176.35</c:v>
                </c:pt>
                <c:pt idx="446">
                  <c:v>176.38</c:v>
                </c:pt>
                <c:pt idx="447">
                  <c:v>176.41</c:v>
                </c:pt>
                <c:pt idx="448">
                  <c:v>176.46</c:v>
                </c:pt>
                <c:pt idx="449">
                  <c:v>176.51</c:v>
                </c:pt>
                <c:pt idx="450">
                  <c:v>176.56</c:v>
                </c:pt>
                <c:pt idx="451">
                  <c:v>176.61</c:v>
                </c:pt>
                <c:pt idx="452">
                  <c:v>176.66</c:v>
                </c:pt>
                <c:pt idx="453">
                  <c:v>176.82</c:v>
                </c:pt>
                <c:pt idx="454">
                  <c:v>176.97</c:v>
                </c:pt>
                <c:pt idx="455">
                  <c:v>177.13</c:v>
                </c:pt>
                <c:pt idx="456">
                  <c:v>177.29</c:v>
                </c:pt>
                <c:pt idx="457">
                  <c:v>177.45</c:v>
                </c:pt>
                <c:pt idx="458">
                  <c:v>177.91</c:v>
                </c:pt>
                <c:pt idx="459">
                  <c:v>178.37</c:v>
                </c:pt>
                <c:pt idx="460">
                  <c:v>178.83</c:v>
                </c:pt>
                <c:pt idx="461">
                  <c:v>179.29</c:v>
                </c:pt>
                <c:pt idx="462">
                  <c:v>179.79</c:v>
                </c:pt>
                <c:pt idx="463">
                  <c:v>180.29</c:v>
                </c:pt>
                <c:pt idx="464">
                  <c:v>180.79</c:v>
                </c:pt>
                <c:pt idx="465">
                  <c:v>181.29</c:v>
                </c:pt>
                <c:pt idx="466">
                  <c:v>181.79</c:v>
                </c:pt>
                <c:pt idx="467">
                  <c:v>182.29</c:v>
                </c:pt>
                <c:pt idx="468">
                  <c:v>182.79</c:v>
                </c:pt>
                <c:pt idx="469">
                  <c:v>183.29</c:v>
                </c:pt>
                <c:pt idx="470">
                  <c:v>183.79</c:v>
                </c:pt>
                <c:pt idx="471">
                  <c:v>184.29</c:v>
                </c:pt>
                <c:pt idx="472">
                  <c:v>184.79</c:v>
                </c:pt>
                <c:pt idx="473">
                  <c:v>185.29</c:v>
                </c:pt>
                <c:pt idx="474">
                  <c:v>185.79</c:v>
                </c:pt>
                <c:pt idx="475">
                  <c:v>186.29</c:v>
                </c:pt>
                <c:pt idx="476">
                  <c:v>186.79</c:v>
                </c:pt>
                <c:pt idx="477">
                  <c:v>187.29</c:v>
                </c:pt>
                <c:pt idx="478">
                  <c:v>187.79</c:v>
                </c:pt>
                <c:pt idx="479">
                  <c:v>188.29</c:v>
                </c:pt>
                <c:pt idx="480">
                  <c:v>188.79</c:v>
                </c:pt>
                <c:pt idx="481">
                  <c:v>189.29</c:v>
                </c:pt>
                <c:pt idx="482">
                  <c:v>189.79</c:v>
                </c:pt>
                <c:pt idx="483">
                  <c:v>190.29</c:v>
                </c:pt>
                <c:pt idx="484">
                  <c:v>190.79</c:v>
                </c:pt>
                <c:pt idx="485">
                  <c:v>191.29</c:v>
                </c:pt>
                <c:pt idx="486">
                  <c:v>191.79</c:v>
                </c:pt>
                <c:pt idx="487">
                  <c:v>192.29</c:v>
                </c:pt>
                <c:pt idx="488">
                  <c:v>192.79</c:v>
                </c:pt>
                <c:pt idx="489">
                  <c:v>193.29</c:v>
                </c:pt>
                <c:pt idx="490">
                  <c:v>193.79</c:v>
                </c:pt>
                <c:pt idx="491">
                  <c:v>194.29</c:v>
                </c:pt>
                <c:pt idx="492">
                  <c:v>194.79</c:v>
                </c:pt>
                <c:pt idx="493">
                  <c:v>195.29</c:v>
                </c:pt>
                <c:pt idx="494">
                  <c:v>195.79</c:v>
                </c:pt>
                <c:pt idx="495">
                  <c:v>196.29</c:v>
                </c:pt>
                <c:pt idx="496">
                  <c:v>196.79</c:v>
                </c:pt>
                <c:pt idx="497">
                  <c:v>197.29</c:v>
                </c:pt>
                <c:pt idx="498">
                  <c:v>197.79</c:v>
                </c:pt>
                <c:pt idx="499">
                  <c:v>198.29</c:v>
                </c:pt>
                <c:pt idx="500">
                  <c:v>198.79</c:v>
                </c:pt>
                <c:pt idx="501">
                  <c:v>199.29</c:v>
                </c:pt>
                <c:pt idx="502">
                  <c:v>199.79</c:v>
                </c:pt>
                <c:pt idx="503">
                  <c:v>200.29</c:v>
                </c:pt>
                <c:pt idx="504">
                  <c:v>200.79</c:v>
                </c:pt>
                <c:pt idx="505">
                  <c:v>201.29</c:v>
                </c:pt>
                <c:pt idx="506">
                  <c:v>201.79</c:v>
                </c:pt>
                <c:pt idx="507">
                  <c:v>202.29</c:v>
                </c:pt>
                <c:pt idx="508">
                  <c:v>202.79</c:v>
                </c:pt>
                <c:pt idx="509">
                  <c:v>203.29</c:v>
                </c:pt>
                <c:pt idx="510">
                  <c:v>203.79</c:v>
                </c:pt>
                <c:pt idx="511">
                  <c:v>204.29</c:v>
                </c:pt>
                <c:pt idx="512">
                  <c:v>204.79</c:v>
                </c:pt>
                <c:pt idx="513">
                  <c:v>205.29</c:v>
                </c:pt>
                <c:pt idx="514">
                  <c:v>205.79</c:v>
                </c:pt>
                <c:pt idx="515">
                  <c:v>206.29</c:v>
                </c:pt>
                <c:pt idx="516">
                  <c:v>206.79</c:v>
                </c:pt>
                <c:pt idx="517">
                  <c:v>207.29</c:v>
                </c:pt>
                <c:pt idx="518">
                  <c:v>207.79</c:v>
                </c:pt>
                <c:pt idx="519">
                  <c:v>208.29</c:v>
                </c:pt>
                <c:pt idx="520">
                  <c:v>208.79</c:v>
                </c:pt>
                <c:pt idx="521">
                  <c:v>209.29</c:v>
                </c:pt>
                <c:pt idx="522">
                  <c:v>209.79</c:v>
                </c:pt>
                <c:pt idx="523">
                  <c:v>210.29</c:v>
                </c:pt>
                <c:pt idx="524">
                  <c:v>210.79</c:v>
                </c:pt>
                <c:pt idx="525">
                  <c:v>211.29</c:v>
                </c:pt>
                <c:pt idx="526">
                  <c:v>211.79</c:v>
                </c:pt>
                <c:pt idx="527">
                  <c:v>212.29</c:v>
                </c:pt>
                <c:pt idx="528">
                  <c:v>212.79</c:v>
                </c:pt>
                <c:pt idx="529">
                  <c:v>213.29</c:v>
                </c:pt>
                <c:pt idx="530">
                  <c:v>213.79</c:v>
                </c:pt>
                <c:pt idx="531">
                  <c:v>214.29</c:v>
                </c:pt>
                <c:pt idx="532">
                  <c:v>214.79</c:v>
                </c:pt>
                <c:pt idx="533">
                  <c:v>215.29</c:v>
                </c:pt>
                <c:pt idx="534">
                  <c:v>215.79</c:v>
                </c:pt>
                <c:pt idx="535">
                  <c:v>216.29</c:v>
                </c:pt>
                <c:pt idx="536">
                  <c:v>216.79</c:v>
                </c:pt>
                <c:pt idx="537">
                  <c:v>217.29</c:v>
                </c:pt>
                <c:pt idx="538">
                  <c:v>217.79</c:v>
                </c:pt>
                <c:pt idx="539">
                  <c:v>218.29</c:v>
                </c:pt>
                <c:pt idx="540">
                  <c:v>218.79</c:v>
                </c:pt>
                <c:pt idx="541">
                  <c:v>219.29</c:v>
                </c:pt>
                <c:pt idx="542">
                  <c:v>219.79</c:v>
                </c:pt>
                <c:pt idx="543">
                  <c:v>220.29</c:v>
                </c:pt>
                <c:pt idx="544">
                  <c:v>220.79</c:v>
                </c:pt>
                <c:pt idx="545">
                  <c:v>221.29</c:v>
                </c:pt>
                <c:pt idx="546">
                  <c:v>221.79</c:v>
                </c:pt>
                <c:pt idx="547">
                  <c:v>222.29</c:v>
                </c:pt>
                <c:pt idx="548">
                  <c:v>222.79</c:v>
                </c:pt>
                <c:pt idx="549">
                  <c:v>223.29</c:v>
                </c:pt>
                <c:pt idx="550">
                  <c:v>223.79</c:v>
                </c:pt>
                <c:pt idx="551">
                  <c:v>224.29</c:v>
                </c:pt>
                <c:pt idx="552">
                  <c:v>224.79</c:v>
                </c:pt>
                <c:pt idx="553">
                  <c:v>225.29</c:v>
                </c:pt>
                <c:pt idx="554">
                  <c:v>225.79</c:v>
                </c:pt>
                <c:pt idx="555">
                  <c:v>226.29</c:v>
                </c:pt>
                <c:pt idx="556">
                  <c:v>226.79</c:v>
                </c:pt>
                <c:pt idx="557">
                  <c:v>227.29</c:v>
                </c:pt>
                <c:pt idx="558">
                  <c:v>227.79</c:v>
                </c:pt>
                <c:pt idx="559">
                  <c:v>228.29</c:v>
                </c:pt>
                <c:pt idx="560">
                  <c:v>228.79</c:v>
                </c:pt>
                <c:pt idx="561">
                  <c:v>229.29</c:v>
                </c:pt>
                <c:pt idx="562">
                  <c:v>229.79</c:v>
                </c:pt>
                <c:pt idx="563">
                  <c:v>230.29</c:v>
                </c:pt>
                <c:pt idx="564">
                  <c:v>230.79</c:v>
                </c:pt>
                <c:pt idx="565">
                  <c:v>231.29</c:v>
                </c:pt>
                <c:pt idx="566">
                  <c:v>231.79</c:v>
                </c:pt>
                <c:pt idx="567">
                  <c:v>232.29</c:v>
                </c:pt>
                <c:pt idx="568">
                  <c:v>232.79</c:v>
                </c:pt>
                <c:pt idx="569">
                  <c:v>233.29</c:v>
                </c:pt>
                <c:pt idx="570">
                  <c:v>233.79</c:v>
                </c:pt>
                <c:pt idx="571">
                  <c:v>234.29</c:v>
                </c:pt>
                <c:pt idx="572">
                  <c:v>234.79</c:v>
                </c:pt>
                <c:pt idx="573">
                  <c:v>235.29</c:v>
                </c:pt>
                <c:pt idx="574">
                  <c:v>235.79</c:v>
                </c:pt>
                <c:pt idx="575">
                  <c:v>236.29</c:v>
                </c:pt>
                <c:pt idx="576">
                  <c:v>236.79</c:v>
                </c:pt>
                <c:pt idx="577">
                  <c:v>237.29</c:v>
                </c:pt>
                <c:pt idx="578">
                  <c:v>237.79</c:v>
                </c:pt>
                <c:pt idx="579">
                  <c:v>238.29</c:v>
                </c:pt>
                <c:pt idx="580">
                  <c:v>238.79</c:v>
                </c:pt>
                <c:pt idx="581">
                  <c:v>239.29</c:v>
                </c:pt>
                <c:pt idx="582">
                  <c:v>239.79</c:v>
                </c:pt>
                <c:pt idx="583">
                  <c:v>240.29</c:v>
                </c:pt>
                <c:pt idx="584">
                  <c:v>240.79</c:v>
                </c:pt>
                <c:pt idx="585">
                  <c:v>241.29</c:v>
                </c:pt>
                <c:pt idx="586">
                  <c:v>241.79</c:v>
                </c:pt>
                <c:pt idx="587">
                  <c:v>242.29</c:v>
                </c:pt>
                <c:pt idx="588">
                  <c:v>242.79</c:v>
                </c:pt>
                <c:pt idx="589">
                  <c:v>243.29</c:v>
                </c:pt>
                <c:pt idx="590">
                  <c:v>243.79</c:v>
                </c:pt>
                <c:pt idx="591">
                  <c:v>244.29</c:v>
                </c:pt>
                <c:pt idx="592">
                  <c:v>244.79</c:v>
                </c:pt>
                <c:pt idx="593">
                  <c:v>245.29</c:v>
                </c:pt>
                <c:pt idx="594">
                  <c:v>245.75</c:v>
                </c:pt>
              </c:numCache>
            </c:numRef>
          </c:xVal>
          <c:yVal>
            <c:numRef>
              <c:f>RunSol!$B$1:$B$595</c:f>
              <c:numCache>
                <c:formatCode>General</c:formatCode>
                <c:ptCount val="595"/>
                <c:pt idx="0">
                  <c:v>0</c:v>
                </c:pt>
                <c:pt idx="1">
                  <c:v>0</c:v>
                </c:pt>
                <c:pt idx="2" formatCode="0.00E+00">
                  <c:v>0</c:v>
                </c:pt>
                <c:pt idx="3">
                  <c:v>1.5116000000000001E-3</c:v>
                </c:pt>
                <c:pt idx="4">
                  <c:v>6.0534999999999999E-3</c:v>
                </c:pt>
                <c:pt idx="5">
                  <c:v>7.7882999999999994E-2</c:v>
                </c:pt>
                <c:pt idx="6">
                  <c:v>0.15010999999999999</c:v>
                </c:pt>
                <c:pt idx="7">
                  <c:v>0.26783000000000001</c:v>
                </c:pt>
                <c:pt idx="8">
                  <c:v>0.41410000000000002</c:v>
                </c:pt>
                <c:pt idx="9">
                  <c:v>0.59048</c:v>
                </c:pt>
                <c:pt idx="10">
                  <c:v>0.85484000000000004</c:v>
                </c:pt>
                <c:pt idx="11">
                  <c:v>1.1676</c:v>
                </c:pt>
                <c:pt idx="12">
                  <c:v>1.5259</c:v>
                </c:pt>
                <c:pt idx="13">
                  <c:v>1.9434</c:v>
                </c:pt>
                <c:pt idx="14">
                  <c:v>2.4068999999999998</c:v>
                </c:pt>
                <c:pt idx="15">
                  <c:v>2.9152999999999998</c:v>
                </c:pt>
                <c:pt idx="16">
                  <c:v>4.2145000000000001</c:v>
                </c:pt>
                <c:pt idx="17">
                  <c:v>5.7403000000000004</c:v>
                </c:pt>
                <c:pt idx="18">
                  <c:v>7.5030000000000001</c:v>
                </c:pt>
                <c:pt idx="19">
                  <c:v>9.5089000000000006</c:v>
                </c:pt>
                <c:pt idx="20">
                  <c:v>15.869</c:v>
                </c:pt>
                <c:pt idx="21">
                  <c:v>23.96</c:v>
                </c:pt>
                <c:pt idx="22">
                  <c:v>33.840000000000003</c:v>
                </c:pt>
                <c:pt idx="23">
                  <c:v>45.566000000000003</c:v>
                </c:pt>
                <c:pt idx="24">
                  <c:v>70.623999999999995</c:v>
                </c:pt>
                <c:pt idx="25">
                  <c:v>101.68</c:v>
                </c:pt>
                <c:pt idx="26">
                  <c:v>138.96</c:v>
                </c:pt>
                <c:pt idx="27">
                  <c:v>182.66</c:v>
                </c:pt>
                <c:pt idx="28">
                  <c:v>232.98</c:v>
                </c:pt>
                <c:pt idx="29">
                  <c:v>290.05</c:v>
                </c:pt>
                <c:pt idx="30">
                  <c:v>385.66</c:v>
                </c:pt>
                <c:pt idx="31">
                  <c:v>495.92</c:v>
                </c:pt>
                <c:pt idx="32">
                  <c:v>620.78</c:v>
                </c:pt>
                <c:pt idx="33">
                  <c:v>760.07</c:v>
                </c:pt>
                <c:pt idx="34">
                  <c:v>913.46</c:v>
                </c:pt>
                <c:pt idx="35">
                  <c:v>1079.3</c:v>
                </c:pt>
                <c:pt idx="36">
                  <c:v>1165.7</c:v>
                </c:pt>
                <c:pt idx="37">
                  <c:v>1221.8</c:v>
                </c:pt>
                <c:pt idx="38">
                  <c:v>1259.4000000000001</c:v>
                </c:pt>
                <c:pt idx="39">
                  <c:v>1297.4000000000001</c:v>
                </c:pt>
                <c:pt idx="40">
                  <c:v>1336</c:v>
                </c:pt>
                <c:pt idx="41">
                  <c:v>1375</c:v>
                </c:pt>
                <c:pt idx="42">
                  <c:v>1404.3</c:v>
                </c:pt>
                <c:pt idx="43">
                  <c:v>1413.1</c:v>
                </c:pt>
                <c:pt idx="44">
                  <c:v>1421.9</c:v>
                </c:pt>
                <c:pt idx="45">
                  <c:v>1430.7</c:v>
                </c:pt>
                <c:pt idx="46">
                  <c:v>1439.5</c:v>
                </c:pt>
                <c:pt idx="47">
                  <c:v>1448.3</c:v>
                </c:pt>
                <c:pt idx="48">
                  <c:v>1459.1</c:v>
                </c:pt>
                <c:pt idx="49">
                  <c:v>1469.8</c:v>
                </c:pt>
                <c:pt idx="50">
                  <c:v>1480.5</c:v>
                </c:pt>
                <c:pt idx="51">
                  <c:v>1587.7</c:v>
                </c:pt>
                <c:pt idx="52">
                  <c:v>1618.9</c:v>
                </c:pt>
                <c:pt idx="53">
                  <c:v>1643.8</c:v>
                </c:pt>
                <c:pt idx="54">
                  <c:v>1668.7</c:v>
                </c:pt>
                <c:pt idx="55">
                  <c:v>1693.5</c:v>
                </c:pt>
                <c:pt idx="56">
                  <c:v>1718.3</c:v>
                </c:pt>
                <c:pt idx="57">
                  <c:v>1781.2</c:v>
                </c:pt>
                <c:pt idx="58">
                  <c:v>1843.7</c:v>
                </c:pt>
                <c:pt idx="59">
                  <c:v>1906</c:v>
                </c:pt>
                <c:pt idx="60">
                  <c:v>2230.1</c:v>
                </c:pt>
                <c:pt idx="61">
                  <c:v>2545.1999999999998</c:v>
                </c:pt>
                <c:pt idx="62">
                  <c:v>2851.4</c:v>
                </c:pt>
                <c:pt idx="63">
                  <c:v>3148.8</c:v>
                </c:pt>
                <c:pt idx="64">
                  <c:v>3543.9</c:v>
                </c:pt>
                <c:pt idx="65">
                  <c:v>3923.7</c:v>
                </c:pt>
                <c:pt idx="66">
                  <c:v>4288.8999999999996</c:v>
                </c:pt>
                <c:pt idx="67">
                  <c:v>4640.1000000000004</c:v>
                </c:pt>
                <c:pt idx="68">
                  <c:v>4977.8999999999996</c:v>
                </c:pt>
                <c:pt idx="69">
                  <c:v>5643.1</c:v>
                </c:pt>
                <c:pt idx="70">
                  <c:v>6256.6</c:v>
                </c:pt>
                <c:pt idx="71">
                  <c:v>6655.1</c:v>
                </c:pt>
                <c:pt idx="72">
                  <c:v>6792</c:v>
                </c:pt>
                <c:pt idx="73">
                  <c:v>6904.9</c:v>
                </c:pt>
                <c:pt idx="74">
                  <c:v>7016</c:v>
                </c:pt>
                <c:pt idx="75">
                  <c:v>7125.5</c:v>
                </c:pt>
                <c:pt idx="76">
                  <c:v>7233.4</c:v>
                </c:pt>
                <c:pt idx="77">
                  <c:v>7339.8</c:v>
                </c:pt>
                <c:pt idx="78">
                  <c:v>7554</c:v>
                </c:pt>
                <c:pt idx="79">
                  <c:v>7762.2</c:v>
                </c:pt>
                <c:pt idx="80">
                  <c:v>7964.7</c:v>
                </c:pt>
                <c:pt idx="81">
                  <c:v>8161.8</c:v>
                </c:pt>
                <c:pt idx="82">
                  <c:v>8577.2999999999993</c:v>
                </c:pt>
                <c:pt idx="83">
                  <c:v>8969.9</c:v>
                </c:pt>
                <c:pt idx="84">
                  <c:v>9341.7000000000007</c:v>
                </c:pt>
                <c:pt idx="85">
                  <c:v>9694.2000000000007</c:v>
                </c:pt>
                <c:pt idx="86">
                  <c:v>10029</c:v>
                </c:pt>
                <c:pt idx="87">
                  <c:v>10366</c:v>
                </c:pt>
                <c:pt idx="88">
                  <c:v>10685</c:v>
                </c:pt>
                <c:pt idx="89">
                  <c:v>10988</c:v>
                </c:pt>
                <c:pt idx="90">
                  <c:v>11275</c:v>
                </c:pt>
                <c:pt idx="91">
                  <c:v>11547</c:v>
                </c:pt>
                <c:pt idx="92">
                  <c:v>11805</c:v>
                </c:pt>
                <c:pt idx="93">
                  <c:v>12050</c:v>
                </c:pt>
                <c:pt idx="94">
                  <c:v>12282</c:v>
                </c:pt>
                <c:pt idx="95">
                  <c:v>12501</c:v>
                </c:pt>
                <c:pt idx="96">
                  <c:v>12708</c:v>
                </c:pt>
                <c:pt idx="97">
                  <c:v>12904</c:v>
                </c:pt>
                <c:pt idx="98">
                  <c:v>13088</c:v>
                </c:pt>
                <c:pt idx="99">
                  <c:v>13262</c:v>
                </c:pt>
                <c:pt idx="100">
                  <c:v>13425</c:v>
                </c:pt>
                <c:pt idx="101">
                  <c:v>13579</c:v>
                </c:pt>
                <c:pt idx="102">
                  <c:v>13722</c:v>
                </c:pt>
                <c:pt idx="103">
                  <c:v>13855</c:v>
                </c:pt>
                <c:pt idx="104">
                  <c:v>13979</c:v>
                </c:pt>
                <c:pt idx="105">
                  <c:v>14094</c:v>
                </c:pt>
                <c:pt idx="106">
                  <c:v>14199</c:v>
                </c:pt>
                <c:pt idx="107">
                  <c:v>14296</c:v>
                </c:pt>
                <c:pt idx="108">
                  <c:v>14384</c:v>
                </c:pt>
                <c:pt idx="109">
                  <c:v>14463</c:v>
                </c:pt>
                <c:pt idx="110">
                  <c:v>14533</c:v>
                </c:pt>
                <c:pt idx="111">
                  <c:v>14595</c:v>
                </c:pt>
                <c:pt idx="112">
                  <c:v>14649</c:v>
                </c:pt>
                <c:pt idx="113">
                  <c:v>14694</c:v>
                </c:pt>
                <c:pt idx="114">
                  <c:v>14732</c:v>
                </c:pt>
                <c:pt idx="115">
                  <c:v>14761</c:v>
                </c:pt>
                <c:pt idx="116">
                  <c:v>14782</c:v>
                </c:pt>
                <c:pt idx="117">
                  <c:v>14795</c:v>
                </c:pt>
                <c:pt idx="118">
                  <c:v>14799</c:v>
                </c:pt>
                <c:pt idx="119">
                  <c:v>14796</c:v>
                </c:pt>
                <c:pt idx="120">
                  <c:v>14785</c:v>
                </c:pt>
                <c:pt idx="121">
                  <c:v>14767</c:v>
                </c:pt>
                <c:pt idx="122">
                  <c:v>14743</c:v>
                </c:pt>
                <c:pt idx="123">
                  <c:v>14713</c:v>
                </c:pt>
                <c:pt idx="124">
                  <c:v>14680</c:v>
                </c:pt>
                <c:pt idx="125">
                  <c:v>14643</c:v>
                </c:pt>
                <c:pt idx="126">
                  <c:v>14604</c:v>
                </c:pt>
                <c:pt idx="127">
                  <c:v>14563</c:v>
                </c:pt>
                <c:pt idx="128">
                  <c:v>14521</c:v>
                </c:pt>
                <c:pt idx="129">
                  <c:v>14478</c:v>
                </c:pt>
                <c:pt idx="130">
                  <c:v>14434</c:v>
                </c:pt>
                <c:pt idx="131">
                  <c:v>14390</c:v>
                </c:pt>
                <c:pt idx="132">
                  <c:v>14346</c:v>
                </c:pt>
                <c:pt idx="133">
                  <c:v>14301</c:v>
                </c:pt>
                <c:pt idx="134">
                  <c:v>14257</c:v>
                </c:pt>
                <c:pt idx="135">
                  <c:v>14212</c:v>
                </c:pt>
                <c:pt idx="136">
                  <c:v>14167</c:v>
                </c:pt>
                <c:pt idx="137">
                  <c:v>14122</c:v>
                </c:pt>
                <c:pt idx="138">
                  <c:v>14076</c:v>
                </c:pt>
                <c:pt idx="139">
                  <c:v>14031</c:v>
                </c:pt>
                <c:pt idx="140">
                  <c:v>13986</c:v>
                </c:pt>
                <c:pt idx="141">
                  <c:v>13941</c:v>
                </c:pt>
                <c:pt idx="142">
                  <c:v>13896</c:v>
                </c:pt>
                <c:pt idx="143">
                  <c:v>13850</c:v>
                </c:pt>
                <c:pt idx="144">
                  <c:v>13805</c:v>
                </c:pt>
                <c:pt idx="145">
                  <c:v>13760</c:v>
                </c:pt>
                <c:pt idx="146">
                  <c:v>13715</c:v>
                </c:pt>
                <c:pt idx="147">
                  <c:v>13669</c:v>
                </c:pt>
                <c:pt idx="148">
                  <c:v>13624</c:v>
                </c:pt>
                <c:pt idx="149">
                  <c:v>13579</c:v>
                </c:pt>
                <c:pt idx="150">
                  <c:v>13534</c:v>
                </c:pt>
                <c:pt idx="151">
                  <c:v>13488</c:v>
                </c:pt>
                <c:pt idx="152">
                  <c:v>13443</c:v>
                </c:pt>
                <c:pt idx="153">
                  <c:v>13398</c:v>
                </c:pt>
                <c:pt idx="154">
                  <c:v>13352</c:v>
                </c:pt>
                <c:pt idx="155">
                  <c:v>13307</c:v>
                </c:pt>
                <c:pt idx="156">
                  <c:v>13262</c:v>
                </c:pt>
                <c:pt idx="157">
                  <c:v>13216</c:v>
                </c:pt>
                <c:pt idx="158">
                  <c:v>13171</c:v>
                </c:pt>
                <c:pt idx="159">
                  <c:v>13126</c:v>
                </c:pt>
                <c:pt idx="160">
                  <c:v>13080</c:v>
                </c:pt>
                <c:pt idx="161">
                  <c:v>13035</c:v>
                </c:pt>
                <c:pt idx="162">
                  <c:v>12989</c:v>
                </c:pt>
                <c:pt idx="163">
                  <c:v>12944</c:v>
                </c:pt>
                <c:pt idx="164">
                  <c:v>12899</c:v>
                </c:pt>
                <c:pt idx="165">
                  <c:v>12853</c:v>
                </c:pt>
                <c:pt idx="166">
                  <c:v>12808</c:v>
                </c:pt>
                <c:pt idx="167">
                  <c:v>12762</c:v>
                </c:pt>
                <c:pt idx="168">
                  <c:v>12717</c:v>
                </c:pt>
                <c:pt idx="169">
                  <c:v>12672</c:v>
                </c:pt>
                <c:pt idx="170">
                  <c:v>12626</c:v>
                </c:pt>
                <c:pt idx="171">
                  <c:v>12581</c:v>
                </c:pt>
                <c:pt idx="172">
                  <c:v>12535</c:v>
                </c:pt>
                <c:pt idx="173">
                  <c:v>12490</c:v>
                </c:pt>
                <c:pt idx="174">
                  <c:v>12444</c:v>
                </c:pt>
                <c:pt idx="175">
                  <c:v>12399</c:v>
                </c:pt>
                <c:pt idx="176">
                  <c:v>12353</c:v>
                </c:pt>
                <c:pt idx="177">
                  <c:v>12308</c:v>
                </c:pt>
                <c:pt idx="178">
                  <c:v>12262</c:v>
                </c:pt>
                <c:pt idx="179">
                  <c:v>12217</c:v>
                </c:pt>
                <c:pt idx="180">
                  <c:v>12171</c:v>
                </c:pt>
                <c:pt idx="181">
                  <c:v>12126</c:v>
                </c:pt>
                <c:pt idx="182">
                  <c:v>12080</c:v>
                </c:pt>
                <c:pt idx="183">
                  <c:v>12035</c:v>
                </c:pt>
                <c:pt idx="184">
                  <c:v>11989</c:v>
                </c:pt>
                <c:pt idx="185">
                  <c:v>11943</c:v>
                </c:pt>
                <c:pt idx="186">
                  <c:v>11898</c:v>
                </c:pt>
                <c:pt idx="187">
                  <c:v>11852</c:v>
                </c:pt>
                <c:pt idx="188">
                  <c:v>11807</c:v>
                </c:pt>
                <c:pt idx="189">
                  <c:v>11761</c:v>
                </c:pt>
                <c:pt idx="190">
                  <c:v>11716</c:v>
                </c:pt>
                <c:pt idx="191">
                  <c:v>11670</c:v>
                </c:pt>
                <c:pt idx="192">
                  <c:v>11624</c:v>
                </c:pt>
                <c:pt idx="193">
                  <c:v>11579</c:v>
                </c:pt>
                <c:pt idx="194">
                  <c:v>11533</c:v>
                </c:pt>
                <c:pt idx="195">
                  <c:v>11487</c:v>
                </c:pt>
                <c:pt idx="196">
                  <c:v>11442</c:v>
                </c:pt>
                <c:pt idx="197">
                  <c:v>11396</c:v>
                </c:pt>
                <c:pt idx="198">
                  <c:v>11350</c:v>
                </c:pt>
                <c:pt idx="199">
                  <c:v>11305</c:v>
                </c:pt>
                <c:pt idx="200">
                  <c:v>11259</c:v>
                </c:pt>
                <c:pt idx="201">
                  <c:v>11213</c:v>
                </c:pt>
                <c:pt idx="202">
                  <c:v>11168</c:v>
                </c:pt>
                <c:pt idx="203">
                  <c:v>11122</c:v>
                </c:pt>
                <c:pt idx="204">
                  <c:v>11076</c:v>
                </c:pt>
                <c:pt idx="205">
                  <c:v>11031</c:v>
                </c:pt>
                <c:pt idx="206">
                  <c:v>10985</c:v>
                </c:pt>
                <c:pt idx="207">
                  <c:v>10939</c:v>
                </c:pt>
                <c:pt idx="208">
                  <c:v>10893</c:v>
                </c:pt>
                <c:pt idx="209">
                  <c:v>10848</c:v>
                </c:pt>
                <c:pt idx="210">
                  <c:v>10802</c:v>
                </c:pt>
                <c:pt idx="211">
                  <c:v>10756</c:v>
                </c:pt>
                <c:pt idx="212">
                  <c:v>10710</c:v>
                </c:pt>
                <c:pt idx="213">
                  <c:v>10665</c:v>
                </c:pt>
                <c:pt idx="214">
                  <c:v>10619</c:v>
                </c:pt>
                <c:pt idx="215">
                  <c:v>10573</c:v>
                </c:pt>
                <c:pt idx="216">
                  <c:v>10527</c:v>
                </c:pt>
                <c:pt idx="217">
                  <c:v>10482</c:v>
                </c:pt>
                <c:pt idx="218">
                  <c:v>10436</c:v>
                </c:pt>
                <c:pt idx="219">
                  <c:v>10390</c:v>
                </c:pt>
                <c:pt idx="220">
                  <c:v>10344</c:v>
                </c:pt>
                <c:pt idx="221">
                  <c:v>10298</c:v>
                </c:pt>
                <c:pt idx="222">
                  <c:v>10252</c:v>
                </c:pt>
                <c:pt idx="223">
                  <c:v>10207</c:v>
                </c:pt>
                <c:pt idx="224">
                  <c:v>10161</c:v>
                </c:pt>
                <c:pt idx="225">
                  <c:v>10115</c:v>
                </c:pt>
                <c:pt idx="226">
                  <c:v>10069</c:v>
                </c:pt>
                <c:pt idx="227">
                  <c:v>10023</c:v>
                </c:pt>
                <c:pt idx="228">
                  <c:v>9977.2000000000007</c:v>
                </c:pt>
                <c:pt idx="229">
                  <c:v>9931.2999999999993</c:v>
                </c:pt>
                <c:pt idx="230">
                  <c:v>9885.4</c:v>
                </c:pt>
                <c:pt idx="231">
                  <c:v>9839.5</c:v>
                </c:pt>
                <c:pt idx="232">
                  <c:v>9793.6</c:v>
                </c:pt>
                <c:pt idx="233">
                  <c:v>9747.6</c:v>
                </c:pt>
                <c:pt idx="234">
                  <c:v>9701.7000000000007</c:v>
                </c:pt>
                <c:pt idx="235">
                  <c:v>9655.7999999999993</c:v>
                </c:pt>
                <c:pt idx="236">
                  <c:v>9609.7999999999993</c:v>
                </c:pt>
                <c:pt idx="237">
                  <c:v>9563.7999999999993</c:v>
                </c:pt>
                <c:pt idx="238">
                  <c:v>9517.9</c:v>
                </c:pt>
                <c:pt idx="239">
                  <c:v>9471.9</c:v>
                </c:pt>
                <c:pt idx="240">
                  <c:v>9425.9</c:v>
                </c:pt>
                <c:pt idx="241">
                  <c:v>9380</c:v>
                </c:pt>
                <c:pt idx="242">
                  <c:v>9334</c:v>
                </c:pt>
                <c:pt idx="243">
                  <c:v>9288</c:v>
                </c:pt>
                <c:pt idx="244">
                  <c:v>9242</c:v>
                </c:pt>
                <c:pt idx="245">
                  <c:v>9195.9</c:v>
                </c:pt>
                <c:pt idx="246">
                  <c:v>9149.9</c:v>
                </c:pt>
                <c:pt idx="247">
                  <c:v>9103.9</c:v>
                </c:pt>
                <c:pt idx="248">
                  <c:v>9057.7999999999993</c:v>
                </c:pt>
                <c:pt idx="249">
                  <c:v>9011.7999999999993</c:v>
                </c:pt>
                <c:pt idx="250">
                  <c:v>8965.7000000000007</c:v>
                </c:pt>
                <c:pt idx="251">
                  <c:v>8919.7000000000007</c:v>
                </c:pt>
                <c:pt idx="252">
                  <c:v>8873.6</c:v>
                </c:pt>
                <c:pt idx="253">
                  <c:v>8827.5</c:v>
                </c:pt>
                <c:pt idx="254">
                  <c:v>8781.5</c:v>
                </c:pt>
                <c:pt idx="255">
                  <c:v>8735.4</c:v>
                </c:pt>
                <c:pt idx="256">
                  <c:v>8689.2999999999993</c:v>
                </c:pt>
                <c:pt idx="257">
                  <c:v>8643.2000000000007</c:v>
                </c:pt>
                <c:pt idx="258">
                  <c:v>8597</c:v>
                </c:pt>
                <c:pt idx="259">
                  <c:v>8550.9</c:v>
                </c:pt>
                <c:pt idx="260">
                  <c:v>8504.7999999999993</c:v>
                </c:pt>
                <c:pt idx="261">
                  <c:v>8458.7000000000007</c:v>
                </c:pt>
                <c:pt idx="262">
                  <c:v>8412.5</c:v>
                </c:pt>
                <c:pt idx="263">
                  <c:v>8366.4</c:v>
                </c:pt>
                <c:pt idx="264">
                  <c:v>8320.2000000000007</c:v>
                </c:pt>
                <c:pt idx="265">
                  <c:v>8274</c:v>
                </c:pt>
                <c:pt idx="266">
                  <c:v>8227.9</c:v>
                </c:pt>
                <c:pt idx="267">
                  <c:v>8181.7</c:v>
                </c:pt>
                <c:pt idx="268">
                  <c:v>8135.5</c:v>
                </c:pt>
                <c:pt idx="269">
                  <c:v>8089.3</c:v>
                </c:pt>
                <c:pt idx="270">
                  <c:v>8043.1</c:v>
                </c:pt>
                <c:pt idx="271">
                  <c:v>7996.9</c:v>
                </c:pt>
                <c:pt idx="272">
                  <c:v>7950.6</c:v>
                </c:pt>
                <c:pt idx="273">
                  <c:v>7904.4</c:v>
                </c:pt>
                <c:pt idx="274">
                  <c:v>7858.2</c:v>
                </c:pt>
                <c:pt idx="275">
                  <c:v>7811.9</c:v>
                </c:pt>
                <c:pt idx="276">
                  <c:v>7765.7</c:v>
                </c:pt>
                <c:pt idx="277">
                  <c:v>7719.4</c:v>
                </c:pt>
                <c:pt idx="278">
                  <c:v>7673.2</c:v>
                </c:pt>
                <c:pt idx="279">
                  <c:v>7626.9</c:v>
                </c:pt>
                <c:pt idx="280">
                  <c:v>7580.6</c:v>
                </c:pt>
                <c:pt idx="281">
                  <c:v>7534.3</c:v>
                </c:pt>
                <c:pt idx="282">
                  <c:v>7488</c:v>
                </c:pt>
                <c:pt idx="283">
                  <c:v>7441.7</c:v>
                </c:pt>
                <c:pt idx="284">
                  <c:v>7395.4</c:v>
                </c:pt>
                <c:pt idx="285">
                  <c:v>7349.1</c:v>
                </c:pt>
                <c:pt idx="286">
                  <c:v>7302.8</c:v>
                </c:pt>
                <c:pt idx="287">
                  <c:v>7256.4</c:v>
                </c:pt>
                <c:pt idx="288">
                  <c:v>7210.1</c:v>
                </c:pt>
                <c:pt idx="289">
                  <c:v>7163.7</c:v>
                </c:pt>
                <c:pt idx="290">
                  <c:v>7117.4</c:v>
                </c:pt>
                <c:pt idx="291">
                  <c:v>7071</c:v>
                </c:pt>
                <c:pt idx="292">
                  <c:v>7024.6</c:v>
                </c:pt>
                <c:pt idx="293">
                  <c:v>6978.3</c:v>
                </c:pt>
                <c:pt idx="294">
                  <c:v>6931.9</c:v>
                </c:pt>
                <c:pt idx="295">
                  <c:v>6885.5</c:v>
                </c:pt>
                <c:pt idx="296">
                  <c:v>6839.1</c:v>
                </c:pt>
                <c:pt idx="297">
                  <c:v>6792.7</c:v>
                </c:pt>
                <c:pt idx="298">
                  <c:v>6746.2</c:v>
                </c:pt>
                <c:pt idx="299">
                  <c:v>6699.8</c:v>
                </c:pt>
                <c:pt idx="300">
                  <c:v>6653.4</c:v>
                </c:pt>
                <c:pt idx="301">
                  <c:v>6606.9</c:v>
                </c:pt>
                <c:pt idx="302">
                  <c:v>6560.5</c:v>
                </c:pt>
                <c:pt idx="303">
                  <c:v>6514</c:v>
                </c:pt>
                <c:pt idx="304">
                  <c:v>6467.6</c:v>
                </c:pt>
                <c:pt idx="305">
                  <c:v>6421.1</c:v>
                </c:pt>
                <c:pt idx="306">
                  <c:v>6374.6</c:v>
                </c:pt>
                <c:pt idx="307">
                  <c:v>6328.1</c:v>
                </c:pt>
                <c:pt idx="308">
                  <c:v>6281.7</c:v>
                </c:pt>
                <c:pt idx="309">
                  <c:v>6235.2</c:v>
                </c:pt>
                <c:pt idx="310">
                  <c:v>6188.6</c:v>
                </c:pt>
                <c:pt idx="311">
                  <c:v>6142.1</c:v>
                </c:pt>
                <c:pt idx="312">
                  <c:v>6095.6</c:v>
                </c:pt>
                <c:pt idx="313">
                  <c:v>6049.1</c:v>
                </c:pt>
                <c:pt idx="314">
                  <c:v>6002.5</c:v>
                </c:pt>
                <c:pt idx="315">
                  <c:v>5956</c:v>
                </c:pt>
                <c:pt idx="316">
                  <c:v>5909.4</c:v>
                </c:pt>
                <c:pt idx="317">
                  <c:v>5862.9</c:v>
                </c:pt>
                <c:pt idx="318">
                  <c:v>5816.3</c:v>
                </c:pt>
                <c:pt idx="319">
                  <c:v>5769.7</c:v>
                </c:pt>
                <c:pt idx="320">
                  <c:v>5723.1</c:v>
                </c:pt>
                <c:pt idx="321">
                  <c:v>5676.6</c:v>
                </c:pt>
                <c:pt idx="322">
                  <c:v>5630</c:v>
                </c:pt>
                <c:pt idx="323">
                  <c:v>5583.3</c:v>
                </c:pt>
                <c:pt idx="324">
                  <c:v>5536.7</c:v>
                </c:pt>
                <c:pt idx="325">
                  <c:v>5490.1</c:v>
                </c:pt>
                <c:pt idx="326">
                  <c:v>5443.5</c:v>
                </c:pt>
                <c:pt idx="327">
                  <c:v>5396.8</c:v>
                </c:pt>
                <c:pt idx="328">
                  <c:v>5350.2</c:v>
                </c:pt>
                <c:pt idx="329">
                  <c:v>5303.5</c:v>
                </c:pt>
                <c:pt idx="330">
                  <c:v>5256.9</c:v>
                </c:pt>
                <c:pt idx="331">
                  <c:v>5210.2</c:v>
                </c:pt>
                <c:pt idx="332">
                  <c:v>5163.5</c:v>
                </c:pt>
                <c:pt idx="333">
                  <c:v>5116.8999999999996</c:v>
                </c:pt>
                <c:pt idx="334">
                  <c:v>5070.2</c:v>
                </c:pt>
                <c:pt idx="335">
                  <c:v>5023.5</c:v>
                </c:pt>
                <c:pt idx="336">
                  <c:v>4976.8</c:v>
                </c:pt>
                <c:pt idx="337">
                  <c:v>4930</c:v>
                </c:pt>
                <c:pt idx="338">
                  <c:v>4883.3</c:v>
                </c:pt>
                <c:pt idx="339">
                  <c:v>4836.6000000000004</c:v>
                </c:pt>
                <c:pt idx="340">
                  <c:v>4789.8999999999996</c:v>
                </c:pt>
                <c:pt idx="341">
                  <c:v>4743.1000000000004</c:v>
                </c:pt>
                <c:pt idx="342">
                  <c:v>4696.3999999999996</c:v>
                </c:pt>
                <c:pt idx="343">
                  <c:v>4649.6000000000004</c:v>
                </c:pt>
                <c:pt idx="344">
                  <c:v>4602.8</c:v>
                </c:pt>
                <c:pt idx="345">
                  <c:v>4556.1000000000004</c:v>
                </c:pt>
                <c:pt idx="346">
                  <c:v>4509.3</c:v>
                </c:pt>
                <c:pt idx="347">
                  <c:v>4462.5</c:v>
                </c:pt>
                <c:pt idx="348">
                  <c:v>4415.7</c:v>
                </c:pt>
                <c:pt idx="349">
                  <c:v>4368.8999999999996</c:v>
                </c:pt>
                <c:pt idx="350">
                  <c:v>4322.1000000000004</c:v>
                </c:pt>
                <c:pt idx="351">
                  <c:v>4275.3</c:v>
                </c:pt>
                <c:pt idx="352">
                  <c:v>4228.3999999999996</c:v>
                </c:pt>
                <c:pt idx="353">
                  <c:v>4181.6000000000004</c:v>
                </c:pt>
                <c:pt idx="354">
                  <c:v>4134.8</c:v>
                </c:pt>
                <c:pt idx="355">
                  <c:v>4087.9</c:v>
                </c:pt>
                <c:pt idx="356">
                  <c:v>4041.1</c:v>
                </c:pt>
                <c:pt idx="357">
                  <c:v>3994.2</c:v>
                </c:pt>
                <c:pt idx="358">
                  <c:v>3947.3</c:v>
                </c:pt>
                <c:pt idx="359">
                  <c:v>3900.4</c:v>
                </c:pt>
                <c:pt idx="360">
                  <c:v>3853.6</c:v>
                </c:pt>
                <c:pt idx="361">
                  <c:v>3806.7</c:v>
                </c:pt>
                <c:pt idx="362">
                  <c:v>3759.8</c:v>
                </c:pt>
                <c:pt idx="363">
                  <c:v>3712.8</c:v>
                </c:pt>
                <c:pt idx="364">
                  <c:v>3665.9</c:v>
                </c:pt>
                <c:pt idx="365">
                  <c:v>3619</c:v>
                </c:pt>
                <c:pt idx="366">
                  <c:v>3572.1</c:v>
                </c:pt>
                <c:pt idx="367">
                  <c:v>3525.1</c:v>
                </c:pt>
                <c:pt idx="368">
                  <c:v>3478.2</c:v>
                </c:pt>
                <c:pt idx="369">
                  <c:v>3431.2</c:v>
                </c:pt>
                <c:pt idx="370">
                  <c:v>3384.3</c:v>
                </c:pt>
                <c:pt idx="371">
                  <c:v>3337.3</c:v>
                </c:pt>
                <c:pt idx="372">
                  <c:v>3290.3</c:v>
                </c:pt>
                <c:pt idx="373">
                  <c:v>3243.3</c:v>
                </c:pt>
                <c:pt idx="374">
                  <c:v>3196.3</c:v>
                </c:pt>
                <c:pt idx="375">
                  <c:v>3149.3</c:v>
                </c:pt>
                <c:pt idx="376">
                  <c:v>3102.3</c:v>
                </c:pt>
                <c:pt idx="377">
                  <c:v>3055.3</c:v>
                </c:pt>
                <c:pt idx="378">
                  <c:v>3008.3</c:v>
                </c:pt>
                <c:pt idx="379">
                  <c:v>2961.3</c:v>
                </c:pt>
                <c:pt idx="380">
                  <c:v>2914.2</c:v>
                </c:pt>
                <c:pt idx="381">
                  <c:v>2867.2</c:v>
                </c:pt>
                <c:pt idx="382">
                  <c:v>2820.1</c:v>
                </c:pt>
                <c:pt idx="383">
                  <c:v>2773</c:v>
                </c:pt>
                <c:pt idx="384">
                  <c:v>2726</c:v>
                </c:pt>
                <c:pt idx="385">
                  <c:v>2678.9</c:v>
                </c:pt>
                <c:pt idx="386">
                  <c:v>2631.8</c:v>
                </c:pt>
                <c:pt idx="387">
                  <c:v>2584.6999999999998</c:v>
                </c:pt>
                <c:pt idx="388">
                  <c:v>2537.6</c:v>
                </c:pt>
                <c:pt idx="389">
                  <c:v>2490.5</c:v>
                </c:pt>
                <c:pt idx="390">
                  <c:v>2443.4</c:v>
                </c:pt>
                <c:pt idx="391">
                  <c:v>2396.3000000000002</c:v>
                </c:pt>
                <c:pt idx="392">
                  <c:v>2349.1999999999998</c:v>
                </c:pt>
                <c:pt idx="393">
                  <c:v>2302</c:v>
                </c:pt>
                <c:pt idx="394">
                  <c:v>2254.9</c:v>
                </c:pt>
                <c:pt idx="395">
                  <c:v>2207.6999999999998</c:v>
                </c:pt>
                <c:pt idx="396">
                  <c:v>2160.6</c:v>
                </c:pt>
                <c:pt idx="397">
                  <c:v>2113.4</c:v>
                </c:pt>
                <c:pt idx="398">
                  <c:v>2066.1999999999998</c:v>
                </c:pt>
                <c:pt idx="399">
                  <c:v>2019</c:v>
                </c:pt>
                <c:pt idx="400">
                  <c:v>1971.8</c:v>
                </c:pt>
                <c:pt idx="401">
                  <c:v>1924.6</c:v>
                </c:pt>
                <c:pt idx="402">
                  <c:v>1877.4</c:v>
                </c:pt>
                <c:pt idx="403">
                  <c:v>1830.2</c:v>
                </c:pt>
                <c:pt idx="404">
                  <c:v>1783</c:v>
                </c:pt>
                <c:pt idx="405">
                  <c:v>1735.8</c:v>
                </c:pt>
                <c:pt idx="406">
                  <c:v>1688.5</c:v>
                </c:pt>
                <c:pt idx="407">
                  <c:v>1641.3</c:v>
                </c:pt>
                <c:pt idx="408">
                  <c:v>1594</c:v>
                </c:pt>
                <c:pt idx="409">
                  <c:v>1546.8</c:v>
                </c:pt>
                <c:pt idx="410">
                  <c:v>1499.5</c:v>
                </c:pt>
                <c:pt idx="411">
                  <c:v>1452.2</c:v>
                </c:pt>
                <c:pt idx="412">
                  <c:v>1405</c:v>
                </c:pt>
                <c:pt idx="413">
                  <c:v>1357.7</c:v>
                </c:pt>
                <c:pt idx="414">
                  <c:v>1310.4000000000001</c:v>
                </c:pt>
                <c:pt idx="415">
                  <c:v>1263.0999999999999</c:v>
                </c:pt>
                <c:pt idx="416">
                  <c:v>1215.8</c:v>
                </c:pt>
                <c:pt idx="417">
                  <c:v>1168.4000000000001</c:v>
                </c:pt>
                <c:pt idx="418">
                  <c:v>1121.0999999999999</c:v>
                </c:pt>
                <c:pt idx="419">
                  <c:v>1073.8</c:v>
                </c:pt>
                <c:pt idx="420">
                  <c:v>1026.4000000000001</c:v>
                </c:pt>
                <c:pt idx="421">
                  <c:v>1012.2</c:v>
                </c:pt>
                <c:pt idx="422">
                  <c:v>1008</c:v>
                </c:pt>
                <c:pt idx="423">
                  <c:v>1003.7</c:v>
                </c:pt>
                <c:pt idx="424">
                  <c:v>1002.4</c:v>
                </c:pt>
                <c:pt idx="425">
                  <c:v>1001.1</c:v>
                </c:pt>
                <c:pt idx="426">
                  <c:v>1000.7</c:v>
                </c:pt>
                <c:pt idx="427">
                  <c:v>1000.6</c:v>
                </c:pt>
                <c:pt idx="428">
                  <c:v>1000.5</c:v>
                </c:pt>
                <c:pt idx="429">
                  <c:v>1000.5</c:v>
                </c:pt>
                <c:pt idx="430">
                  <c:v>1000.4</c:v>
                </c:pt>
                <c:pt idx="431">
                  <c:v>1000</c:v>
                </c:pt>
                <c:pt idx="432">
                  <c:v>999.64</c:v>
                </c:pt>
                <c:pt idx="433">
                  <c:v>999.29</c:v>
                </c:pt>
                <c:pt idx="434">
                  <c:v>998.75</c:v>
                </c:pt>
                <c:pt idx="435">
                  <c:v>998.25</c:v>
                </c:pt>
                <c:pt idx="436">
                  <c:v>997.78</c:v>
                </c:pt>
                <c:pt idx="437">
                  <c:v>997.34</c:v>
                </c:pt>
                <c:pt idx="438">
                  <c:v>996.26</c:v>
                </c:pt>
                <c:pt idx="439">
                  <c:v>995.33</c:v>
                </c:pt>
                <c:pt idx="440">
                  <c:v>994.51</c:v>
                </c:pt>
                <c:pt idx="441">
                  <c:v>993.76</c:v>
                </c:pt>
                <c:pt idx="442">
                  <c:v>993.09</c:v>
                </c:pt>
                <c:pt idx="443">
                  <c:v>992.29</c:v>
                </c:pt>
                <c:pt idx="444">
                  <c:v>991.56</c:v>
                </c:pt>
                <c:pt idx="445">
                  <c:v>990.89</c:v>
                </c:pt>
                <c:pt idx="446">
                  <c:v>990.26</c:v>
                </c:pt>
                <c:pt idx="447">
                  <c:v>989.67</c:v>
                </c:pt>
                <c:pt idx="448">
                  <c:v>988.62</c:v>
                </c:pt>
                <c:pt idx="449">
                  <c:v>987.64</c:v>
                </c:pt>
                <c:pt idx="450">
                  <c:v>986.73</c:v>
                </c:pt>
                <c:pt idx="451">
                  <c:v>985.86</c:v>
                </c:pt>
                <c:pt idx="452">
                  <c:v>985.02</c:v>
                </c:pt>
                <c:pt idx="453">
                  <c:v>982.54</c:v>
                </c:pt>
                <c:pt idx="454">
                  <c:v>980.18</c:v>
                </c:pt>
                <c:pt idx="455">
                  <c:v>977.86</c:v>
                </c:pt>
                <c:pt idx="456">
                  <c:v>975.57</c:v>
                </c:pt>
                <c:pt idx="457">
                  <c:v>973.3</c:v>
                </c:pt>
                <c:pt idx="458">
                  <c:v>966.73</c:v>
                </c:pt>
                <c:pt idx="459">
                  <c:v>960.19</c:v>
                </c:pt>
                <c:pt idx="460">
                  <c:v>953.65</c:v>
                </c:pt>
                <c:pt idx="461">
                  <c:v>947.11</c:v>
                </c:pt>
                <c:pt idx="462">
                  <c:v>940</c:v>
                </c:pt>
                <c:pt idx="463">
                  <c:v>932.89</c:v>
                </c:pt>
                <c:pt idx="464">
                  <c:v>925.77</c:v>
                </c:pt>
                <c:pt idx="465">
                  <c:v>918.66</c:v>
                </c:pt>
                <c:pt idx="466">
                  <c:v>911.54</c:v>
                </c:pt>
                <c:pt idx="467">
                  <c:v>904.43</c:v>
                </c:pt>
                <c:pt idx="468">
                  <c:v>897.31</c:v>
                </c:pt>
                <c:pt idx="469">
                  <c:v>890.2</c:v>
                </c:pt>
                <c:pt idx="470">
                  <c:v>883.08</c:v>
                </c:pt>
                <c:pt idx="471">
                  <c:v>875.97</c:v>
                </c:pt>
                <c:pt idx="472">
                  <c:v>868.85</c:v>
                </c:pt>
                <c:pt idx="473">
                  <c:v>861.74</c:v>
                </c:pt>
                <c:pt idx="474">
                  <c:v>854.62</c:v>
                </c:pt>
                <c:pt idx="475">
                  <c:v>847.5</c:v>
                </c:pt>
                <c:pt idx="476">
                  <c:v>840.39</c:v>
                </c:pt>
                <c:pt idx="477">
                  <c:v>833.27</c:v>
                </c:pt>
                <c:pt idx="478">
                  <c:v>826.15</c:v>
                </c:pt>
                <c:pt idx="479">
                  <c:v>819.04</c:v>
                </c:pt>
                <c:pt idx="480">
                  <c:v>811.92</c:v>
                </c:pt>
                <c:pt idx="481">
                  <c:v>804.8</c:v>
                </c:pt>
                <c:pt idx="482">
                  <c:v>797.68</c:v>
                </c:pt>
                <c:pt idx="483">
                  <c:v>790.57</c:v>
                </c:pt>
                <c:pt idx="484">
                  <c:v>783.45</c:v>
                </c:pt>
                <c:pt idx="485">
                  <c:v>776.33</c:v>
                </c:pt>
                <c:pt idx="486">
                  <c:v>769.21</c:v>
                </c:pt>
                <c:pt idx="487">
                  <c:v>762.09</c:v>
                </c:pt>
                <c:pt idx="488">
                  <c:v>754.97</c:v>
                </c:pt>
                <c:pt idx="489">
                  <c:v>747.85</c:v>
                </c:pt>
                <c:pt idx="490">
                  <c:v>740.74</c:v>
                </c:pt>
                <c:pt idx="491">
                  <c:v>733.62</c:v>
                </c:pt>
                <c:pt idx="492">
                  <c:v>726.5</c:v>
                </c:pt>
                <c:pt idx="493">
                  <c:v>719.38</c:v>
                </c:pt>
                <c:pt idx="494">
                  <c:v>712.26</c:v>
                </c:pt>
                <c:pt idx="495">
                  <c:v>705.14</c:v>
                </c:pt>
                <c:pt idx="496">
                  <c:v>698.02</c:v>
                </c:pt>
                <c:pt idx="497">
                  <c:v>690.9</c:v>
                </c:pt>
                <c:pt idx="498">
                  <c:v>683.78</c:v>
                </c:pt>
                <c:pt idx="499">
                  <c:v>676.66</c:v>
                </c:pt>
                <c:pt idx="500">
                  <c:v>669.54</c:v>
                </c:pt>
                <c:pt idx="501">
                  <c:v>662.42</c:v>
                </c:pt>
                <c:pt idx="502">
                  <c:v>655.29</c:v>
                </c:pt>
                <c:pt idx="503">
                  <c:v>648.16999999999996</c:v>
                </c:pt>
                <c:pt idx="504">
                  <c:v>641.04999999999995</c:v>
                </c:pt>
                <c:pt idx="505">
                  <c:v>633.92999999999995</c:v>
                </c:pt>
                <c:pt idx="506">
                  <c:v>626.80999999999995</c:v>
                </c:pt>
                <c:pt idx="507">
                  <c:v>619.69000000000005</c:v>
                </c:pt>
                <c:pt idx="508">
                  <c:v>612.55999999999995</c:v>
                </c:pt>
                <c:pt idx="509">
                  <c:v>605.44000000000005</c:v>
                </c:pt>
                <c:pt idx="510">
                  <c:v>598.32000000000005</c:v>
                </c:pt>
                <c:pt idx="511">
                  <c:v>591.20000000000005</c:v>
                </c:pt>
                <c:pt idx="512">
                  <c:v>584.07000000000005</c:v>
                </c:pt>
                <c:pt idx="513">
                  <c:v>576.95000000000005</c:v>
                </c:pt>
                <c:pt idx="514">
                  <c:v>569.83000000000004</c:v>
                </c:pt>
                <c:pt idx="515">
                  <c:v>562.70000000000005</c:v>
                </c:pt>
                <c:pt idx="516">
                  <c:v>555.58000000000004</c:v>
                </c:pt>
                <c:pt idx="517">
                  <c:v>548.46</c:v>
                </c:pt>
                <c:pt idx="518">
                  <c:v>541.33000000000004</c:v>
                </c:pt>
                <c:pt idx="519">
                  <c:v>534.21</c:v>
                </c:pt>
                <c:pt idx="520">
                  <c:v>527.09</c:v>
                </c:pt>
                <c:pt idx="521">
                  <c:v>519.96</c:v>
                </c:pt>
                <c:pt idx="522">
                  <c:v>512.84</c:v>
                </c:pt>
                <c:pt idx="523">
                  <c:v>505.71</c:v>
                </c:pt>
                <c:pt idx="524">
                  <c:v>498.59</c:v>
                </c:pt>
                <c:pt idx="525">
                  <c:v>491.46</c:v>
                </c:pt>
                <c:pt idx="526">
                  <c:v>484.34</c:v>
                </c:pt>
                <c:pt idx="527">
                  <c:v>477.21</c:v>
                </c:pt>
                <c:pt idx="528">
                  <c:v>470.09</c:v>
                </c:pt>
                <c:pt idx="529">
                  <c:v>462.96</c:v>
                </c:pt>
                <c:pt idx="530">
                  <c:v>455.83</c:v>
                </c:pt>
                <c:pt idx="531">
                  <c:v>448.71</c:v>
                </c:pt>
                <c:pt idx="532">
                  <c:v>441.58</c:v>
                </c:pt>
                <c:pt idx="533">
                  <c:v>434.46</c:v>
                </c:pt>
                <c:pt idx="534">
                  <c:v>427.33</c:v>
                </c:pt>
                <c:pt idx="535">
                  <c:v>420.2</c:v>
                </c:pt>
                <c:pt idx="536">
                  <c:v>413.08</c:v>
                </c:pt>
                <c:pt idx="537">
                  <c:v>405.95</c:v>
                </c:pt>
                <c:pt idx="538">
                  <c:v>398.82</c:v>
                </c:pt>
                <c:pt idx="539">
                  <c:v>391.69</c:v>
                </c:pt>
                <c:pt idx="540">
                  <c:v>384.57</c:v>
                </c:pt>
                <c:pt idx="541">
                  <c:v>377.44</c:v>
                </c:pt>
                <c:pt idx="542">
                  <c:v>370.31</c:v>
                </c:pt>
                <c:pt idx="543">
                  <c:v>363.18</c:v>
                </c:pt>
                <c:pt idx="544">
                  <c:v>356.05</c:v>
                </c:pt>
                <c:pt idx="545">
                  <c:v>348.93</c:v>
                </c:pt>
                <c:pt idx="546">
                  <c:v>341.8</c:v>
                </c:pt>
                <c:pt idx="547">
                  <c:v>334.67</c:v>
                </c:pt>
                <c:pt idx="548">
                  <c:v>327.54000000000002</c:v>
                </c:pt>
                <c:pt idx="549">
                  <c:v>320.41000000000003</c:v>
                </c:pt>
                <c:pt idx="550">
                  <c:v>313.27999999999997</c:v>
                </c:pt>
                <c:pt idx="551">
                  <c:v>306.14999999999998</c:v>
                </c:pt>
                <c:pt idx="552">
                  <c:v>299.02</c:v>
                </c:pt>
                <c:pt idx="553">
                  <c:v>291.89</c:v>
                </c:pt>
                <c:pt idx="554">
                  <c:v>284.76</c:v>
                </c:pt>
                <c:pt idx="555">
                  <c:v>277.63</c:v>
                </c:pt>
                <c:pt idx="556">
                  <c:v>270.5</c:v>
                </c:pt>
                <c:pt idx="557">
                  <c:v>263.37</c:v>
                </c:pt>
                <c:pt idx="558">
                  <c:v>256.24</c:v>
                </c:pt>
                <c:pt idx="559">
                  <c:v>249.11</c:v>
                </c:pt>
                <c:pt idx="560">
                  <c:v>241.98</c:v>
                </c:pt>
                <c:pt idx="561">
                  <c:v>234.85</c:v>
                </c:pt>
                <c:pt idx="562">
                  <c:v>227.72</c:v>
                </c:pt>
                <c:pt idx="563">
                  <c:v>220.58</c:v>
                </c:pt>
                <c:pt idx="564">
                  <c:v>213.45</c:v>
                </c:pt>
                <c:pt idx="565">
                  <c:v>206.32</c:v>
                </c:pt>
                <c:pt idx="566">
                  <c:v>199.19</c:v>
                </c:pt>
                <c:pt idx="567">
                  <c:v>192.06</c:v>
                </c:pt>
                <c:pt idx="568">
                  <c:v>184.92</c:v>
                </c:pt>
                <c:pt idx="569">
                  <c:v>177.79</c:v>
                </c:pt>
                <c:pt idx="570">
                  <c:v>170.66</c:v>
                </c:pt>
                <c:pt idx="571">
                  <c:v>163.53</c:v>
                </c:pt>
                <c:pt idx="572">
                  <c:v>156.38999999999999</c:v>
                </c:pt>
                <c:pt idx="573">
                  <c:v>149.26</c:v>
                </c:pt>
                <c:pt idx="574">
                  <c:v>142.13</c:v>
                </c:pt>
                <c:pt idx="575">
                  <c:v>134.99</c:v>
                </c:pt>
                <c:pt idx="576">
                  <c:v>127.86</c:v>
                </c:pt>
                <c:pt idx="577">
                  <c:v>120.72</c:v>
                </c:pt>
                <c:pt idx="578">
                  <c:v>113.59</c:v>
                </c:pt>
                <c:pt idx="579">
                  <c:v>106.46</c:v>
                </c:pt>
                <c:pt idx="580">
                  <c:v>99.322000000000003</c:v>
                </c:pt>
                <c:pt idx="581">
                  <c:v>92.186999999999998</c:v>
                </c:pt>
                <c:pt idx="582">
                  <c:v>85.052000000000007</c:v>
                </c:pt>
                <c:pt idx="583">
                  <c:v>77.918000000000006</c:v>
                </c:pt>
                <c:pt idx="584">
                  <c:v>70.781999999999996</c:v>
                </c:pt>
                <c:pt idx="585">
                  <c:v>63.646999999999998</c:v>
                </c:pt>
                <c:pt idx="586">
                  <c:v>56.512</c:v>
                </c:pt>
                <c:pt idx="587">
                  <c:v>49.375999999999998</c:v>
                </c:pt>
                <c:pt idx="588">
                  <c:v>42.24</c:v>
                </c:pt>
                <c:pt idx="589">
                  <c:v>35.103999999999999</c:v>
                </c:pt>
                <c:pt idx="590">
                  <c:v>27.968</c:v>
                </c:pt>
                <c:pt idx="591">
                  <c:v>20.832000000000001</c:v>
                </c:pt>
                <c:pt idx="592">
                  <c:v>13.695</c:v>
                </c:pt>
                <c:pt idx="593">
                  <c:v>6.5587</c:v>
                </c:pt>
                <c:pt idx="594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8290816"/>
        <c:axId val="218288896"/>
      </c:scatterChart>
      <c:valAx>
        <c:axId val="218272512"/>
        <c:scaling>
          <c:orientation val="minMax"/>
          <c:max val="250"/>
          <c:min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(sec)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low"/>
        <c:crossAx val="218274432"/>
        <c:crossesAt val="-100"/>
        <c:crossBetween val="midCat"/>
        <c:majorUnit val="25"/>
      </c:valAx>
      <c:valAx>
        <c:axId val="218274432"/>
        <c:scaling>
          <c:orientation val="minMax"/>
          <c:max val="100"/>
          <c:min val="-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Velocity (ft/s)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8272512"/>
        <c:crosses val="autoZero"/>
        <c:crossBetween val="midCat"/>
        <c:majorUnit val="10"/>
        <c:minorUnit val="5"/>
      </c:valAx>
      <c:valAx>
        <c:axId val="218288896"/>
        <c:scaling>
          <c:orientation val="minMax"/>
          <c:max val="15000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Altitude (ft)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8290816"/>
        <c:crosses val="max"/>
        <c:crossBetween val="midCat"/>
        <c:majorUnit val="1000"/>
      </c:valAx>
      <c:valAx>
        <c:axId val="218290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828889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dirty="0"/>
              <a:t>Altitude Variance with Launch Mass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Altitude</c:v>
          </c:tx>
          <c:spPr>
            <a:ln w="28575">
              <a:noFill/>
            </a:ln>
          </c:spPr>
          <c:marker>
            <c:symbol val="plus"/>
            <c:size val="7"/>
          </c:marker>
          <c:xVal>
            <c:numRef>
              <c:f>MassVariance!$B$2:$B$151</c:f>
              <c:numCache>
                <c:formatCode>General</c:formatCode>
                <c:ptCount val="150"/>
                <c:pt idx="0">
                  <c:v>30.0663348</c:v>
                </c:pt>
                <c:pt idx="1">
                  <c:v>29.464479000000001</c:v>
                </c:pt>
                <c:pt idx="2">
                  <c:v>28.862623200000002</c:v>
                </c:pt>
                <c:pt idx="3">
                  <c:v>30.311045400000001</c:v>
                </c:pt>
                <c:pt idx="4">
                  <c:v>29.490934200000002</c:v>
                </c:pt>
                <c:pt idx="5">
                  <c:v>30.679213600000004</c:v>
                </c:pt>
                <c:pt idx="6">
                  <c:v>30.489618</c:v>
                </c:pt>
                <c:pt idx="7">
                  <c:v>28.9155336</c:v>
                </c:pt>
                <c:pt idx="8">
                  <c:v>29.4732974</c:v>
                </c:pt>
                <c:pt idx="9">
                  <c:v>28.8868738</c:v>
                </c:pt>
                <c:pt idx="10">
                  <c:v>29.695962000000002</c:v>
                </c:pt>
                <c:pt idx="11">
                  <c:v>30.2074292</c:v>
                </c:pt>
                <c:pt idx="12">
                  <c:v>30.057516400000001</c:v>
                </c:pt>
                <c:pt idx="13">
                  <c:v>28.238721399999999</c:v>
                </c:pt>
                <c:pt idx="14">
                  <c:v>30.282385600000001</c:v>
                </c:pt>
                <c:pt idx="15">
                  <c:v>27.943305000000002</c:v>
                </c:pt>
                <c:pt idx="16">
                  <c:v>29.0852878</c:v>
                </c:pt>
                <c:pt idx="17">
                  <c:v>30.015629000000001</c:v>
                </c:pt>
                <c:pt idx="18">
                  <c:v>30.161132599999998</c:v>
                </c:pt>
                <c:pt idx="19">
                  <c:v>28.946398000000002</c:v>
                </c:pt>
                <c:pt idx="20">
                  <c:v>30.055311799999998</c:v>
                </c:pt>
                <c:pt idx="21">
                  <c:v>30.487413400000001</c:v>
                </c:pt>
                <c:pt idx="22">
                  <c:v>28.580434400000001</c:v>
                </c:pt>
                <c:pt idx="23">
                  <c:v>28.249744400000001</c:v>
                </c:pt>
                <c:pt idx="24">
                  <c:v>28.529728600000002</c:v>
                </c:pt>
                <c:pt idx="25">
                  <c:v>28.895692199999999</c:v>
                </c:pt>
                <c:pt idx="26">
                  <c:v>28.712710399999999</c:v>
                </c:pt>
                <c:pt idx="27">
                  <c:v>30.591029599999999</c:v>
                </c:pt>
                <c:pt idx="28">
                  <c:v>28.020466000000003</c:v>
                </c:pt>
                <c:pt idx="29">
                  <c:v>29.607778</c:v>
                </c:pt>
                <c:pt idx="30">
                  <c:v>28.346746800000002</c:v>
                </c:pt>
                <c:pt idx="31">
                  <c:v>30.328682199999999</c:v>
                </c:pt>
                <c:pt idx="32">
                  <c:v>28.362179000000001</c:v>
                </c:pt>
                <c:pt idx="33">
                  <c:v>29.343226000000001</c:v>
                </c:pt>
                <c:pt idx="34">
                  <c:v>30.8004666</c:v>
                </c:pt>
                <c:pt idx="35">
                  <c:v>28.913329000000001</c:v>
                </c:pt>
                <c:pt idx="36">
                  <c:v>28.007238400000002</c:v>
                </c:pt>
                <c:pt idx="37">
                  <c:v>28.496659600000001</c:v>
                </c:pt>
                <c:pt idx="38">
                  <c:v>29.036786599999999</c:v>
                </c:pt>
                <c:pt idx="39">
                  <c:v>28.849395600000001</c:v>
                </c:pt>
                <c:pt idx="40">
                  <c:v>28.542956199999999</c:v>
                </c:pt>
                <c:pt idx="41">
                  <c:v>30.615280200000001</c:v>
                </c:pt>
                <c:pt idx="42">
                  <c:v>29.8745346</c:v>
                </c:pt>
                <c:pt idx="43">
                  <c:v>30.692441200000005</c:v>
                </c:pt>
                <c:pt idx="44">
                  <c:v>29.153630400000001</c:v>
                </c:pt>
                <c:pt idx="45">
                  <c:v>30.628507800000005</c:v>
                </c:pt>
                <c:pt idx="46">
                  <c:v>27.885985399999999</c:v>
                </c:pt>
                <c:pt idx="47">
                  <c:v>29.660688400000002</c:v>
                </c:pt>
                <c:pt idx="48">
                  <c:v>30.2206568</c:v>
                </c:pt>
                <c:pt idx="49">
                  <c:v>28.553979200000001</c:v>
                </c:pt>
                <c:pt idx="50">
                  <c:v>30.604257199999999</c:v>
                </c:pt>
                <c:pt idx="51">
                  <c:v>30.1082222</c:v>
                </c:pt>
                <c:pt idx="52">
                  <c:v>30.293408599999999</c:v>
                </c:pt>
                <c:pt idx="53">
                  <c:v>29.552662999999999</c:v>
                </c:pt>
                <c:pt idx="54">
                  <c:v>30.1942016</c:v>
                </c:pt>
                <c:pt idx="55">
                  <c:v>28.836168000000001</c:v>
                </c:pt>
                <c:pt idx="56">
                  <c:v>28.525319400000001</c:v>
                </c:pt>
                <c:pt idx="57">
                  <c:v>28.785462200000001</c:v>
                </c:pt>
                <c:pt idx="58">
                  <c:v>29.583527400000001</c:v>
                </c:pt>
                <c:pt idx="59">
                  <c:v>30.304431600000001</c:v>
                </c:pt>
                <c:pt idx="60">
                  <c:v>28.721528800000002</c:v>
                </c:pt>
                <c:pt idx="61">
                  <c:v>29.0500142</c:v>
                </c:pt>
                <c:pt idx="62">
                  <c:v>30.399229399999999</c:v>
                </c:pt>
                <c:pt idx="63">
                  <c:v>29.673916000000002</c:v>
                </c:pt>
                <c:pt idx="64">
                  <c:v>30.778420600000004</c:v>
                </c:pt>
                <c:pt idx="65">
                  <c:v>28.467999800000001</c:v>
                </c:pt>
                <c:pt idx="66">
                  <c:v>30.295613200000002</c:v>
                </c:pt>
                <c:pt idx="67">
                  <c:v>29.852488600000001</c:v>
                </c:pt>
                <c:pt idx="68">
                  <c:v>28.600275800000002</c:v>
                </c:pt>
                <c:pt idx="69">
                  <c:v>29.266065000000001</c:v>
                </c:pt>
                <c:pt idx="70">
                  <c:v>29.041195800000001</c:v>
                </c:pt>
                <c:pt idx="71">
                  <c:v>29.6276194</c:v>
                </c:pt>
                <c:pt idx="72">
                  <c:v>30.218452200000002</c:v>
                </c:pt>
                <c:pt idx="73">
                  <c:v>28.176992600000002</c:v>
                </c:pt>
                <c:pt idx="74">
                  <c:v>30.280180999999999</c:v>
                </c:pt>
                <c:pt idx="75">
                  <c:v>30.337500599999998</c:v>
                </c:pt>
                <c:pt idx="76">
                  <c:v>28.9089198</c:v>
                </c:pt>
                <c:pt idx="77">
                  <c:v>29.131584400000001</c:v>
                </c:pt>
                <c:pt idx="78">
                  <c:v>29.548253800000001</c:v>
                </c:pt>
                <c:pt idx="79">
                  <c:v>29.9252404</c:v>
                </c:pt>
                <c:pt idx="80">
                  <c:v>30.048698000000002</c:v>
                </c:pt>
                <c:pt idx="81">
                  <c:v>30.092790000000001</c:v>
                </c:pt>
                <c:pt idx="82">
                  <c:v>29.010331400000002</c:v>
                </c:pt>
                <c:pt idx="83">
                  <c:v>29.129379799999999</c:v>
                </c:pt>
                <c:pt idx="84">
                  <c:v>30.674804399999999</c:v>
                </c:pt>
                <c:pt idx="85">
                  <c:v>29.5504584</c:v>
                </c:pt>
                <c:pt idx="86">
                  <c:v>30.3617512</c:v>
                </c:pt>
                <c:pt idx="87">
                  <c:v>28.679641400000001</c:v>
                </c:pt>
                <c:pt idx="88">
                  <c:v>29.695962000000002</c:v>
                </c:pt>
                <c:pt idx="89">
                  <c:v>29.596755000000002</c:v>
                </c:pt>
                <c:pt idx="90">
                  <c:v>30.696850399999999</c:v>
                </c:pt>
                <c:pt idx="91">
                  <c:v>28.121877600000001</c:v>
                </c:pt>
                <c:pt idx="92">
                  <c:v>29.3388168</c:v>
                </c:pt>
                <c:pt idx="93">
                  <c:v>29.400545600000001</c:v>
                </c:pt>
                <c:pt idx="94">
                  <c:v>28.135105200000002</c:v>
                </c:pt>
                <c:pt idx="95">
                  <c:v>30.522687000000001</c:v>
                </c:pt>
                <c:pt idx="96">
                  <c:v>30.465367400000005</c:v>
                </c:pt>
                <c:pt idx="97">
                  <c:v>29.158039600000002</c:v>
                </c:pt>
                <c:pt idx="98">
                  <c:v>30.163337200000001</c:v>
                </c:pt>
                <c:pt idx="99">
                  <c:v>28.304859400000002</c:v>
                </c:pt>
                <c:pt idx="100">
                  <c:v>29.687143599999999</c:v>
                </c:pt>
                <c:pt idx="101">
                  <c:v>28.6333448</c:v>
                </c:pt>
                <c:pt idx="102">
                  <c:v>29.177880999999999</c:v>
                </c:pt>
                <c:pt idx="103">
                  <c:v>30.346319000000001</c:v>
                </c:pt>
                <c:pt idx="104">
                  <c:v>28.445953800000002</c:v>
                </c:pt>
                <c:pt idx="105">
                  <c:v>28.761211599999999</c:v>
                </c:pt>
                <c:pt idx="106">
                  <c:v>29.288111000000001</c:v>
                </c:pt>
                <c:pt idx="107">
                  <c:v>28.860418599999999</c:v>
                </c:pt>
                <c:pt idx="108">
                  <c:v>30.211838400000001</c:v>
                </c:pt>
                <c:pt idx="109">
                  <c:v>30.767397599999999</c:v>
                </c:pt>
                <c:pt idx="110">
                  <c:v>28.3357238</c:v>
                </c:pt>
                <c:pt idx="111">
                  <c:v>28.565002200000002</c:v>
                </c:pt>
                <c:pt idx="112">
                  <c:v>29.929649600000001</c:v>
                </c:pt>
                <c:pt idx="113">
                  <c:v>28.970648600000001</c:v>
                </c:pt>
                <c:pt idx="114">
                  <c:v>30.725510199999999</c:v>
                </c:pt>
                <c:pt idx="115">
                  <c:v>30.721101000000004</c:v>
                </c:pt>
                <c:pt idx="116">
                  <c:v>29.757690799999999</c:v>
                </c:pt>
                <c:pt idx="117">
                  <c:v>30.392615599999999</c:v>
                </c:pt>
                <c:pt idx="118">
                  <c:v>29.047809600000001</c:v>
                </c:pt>
                <c:pt idx="119">
                  <c:v>29.724621800000001</c:v>
                </c:pt>
                <c:pt idx="120">
                  <c:v>30.760783799999999</c:v>
                </c:pt>
                <c:pt idx="121">
                  <c:v>29.510775599999999</c:v>
                </c:pt>
                <c:pt idx="122">
                  <c:v>30.608666400000001</c:v>
                </c:pt>
                <c:pt idx="123">
                  <c:v>29.982559999999999</c:v>
                </c:pt>
                <c:pt idx="124">
                  <c:v>29.2903156</c:v>
                </c:pt>
                <c:pt idx="125">
                  <c:v>29.744463200000002</c:v>
                </c:pt>
                <c:pt idx="126">
                  <c:v>30.474185800000001</c:v>
                </c:pt>
                <c:pt idx="127">
                  <c:v>28.452567600000002</c:v>
                </c:pt>
                <c:pt idx="128">
                  <c:v>29.030172799999999</c:v>
                </c:pt>
                <c:pt idx="129">
                  <c:v>30.780625199999999</c:v>
                </c:pt>
                <c:pt idx="130">
                  <c:v>29.0500142</c:v>
                </c:pt>
                <c:pt idx="131">
                  <c:v>29.801782800000002</c:v>
                </c:pt>
                <c:pt idx="132">
                  <c:v>30.513868599999999</c:v>
                </c:pt>
                <c:pt idx="133">
                  <c:v>30.789443599999998</c:v>
                </c:pt>
                <c:pt idx="134">
                  <c:v>29.786350599999999</c:v>
                </c:pt>
                <c:pt idx="135">
                  <c:v>28.1880156</c:v>
                </c:pt>
                <c:pt idx="136">
                  <c:v>27.976374</c:v>
                </c:pt>
                <c:pt idx="137">
                  <c:v>29.682734400000001</c:v>
                </c:pt>
                <c:pt idx="138">
                  <c:v>29.532821600000002</c:v>
                </c:pt>
                <c:pt idx="139">
                  <c:v>30.692441200000005</c:v>
                </c:pt>
                <c:pt idx="140">
                  <c:v>30.057516400000001</c:v>
                </c:pt>
                <c:pt idx="141">
                  <c:v>29.8128058</c:v>
                </c:pt>
                <c:pt idx="142">
                  <c:v>29.404954799999999</c:v>
                </c:pt>
                <c:pt idx="143">
                  <c:v>28.631140200000001</c:v>
                </c:pt>
                <c:pt idx="144">
                  <c:v>30.692441200000005</c:v>
                </c:pt>
                <c:pt idx="145">
                  <c:v>29.453455999999999</c:v>
                </c:pt>
                <c:pt idx="146">
                  <c:v>27.958737200000002</c:v>
                </c:pt>
                <c:pt idx="147">
                  <c:v>29.912012799999999</c:v>
                </c:pt>
                <c:pt idx="148">
                  <c:v>29.393931800000001</c:v>
                </c:pt>
                <c:pt idx="149">
                  <c:v>28.042512000000002</c:v>
                </c:pt>
              </c:numCache>
            </c:numRef>
          </c:xVal>
          <c:yVal>
            <c:numRef>
              <c:f>MassVariance!$E$2:$E$151</c:f>
              <c:numCache>
                <c:formatCode>General</c:formatCode>
                <c:ptCount val="150"/>
                <c:pt idx="0">
                  <c:v>14734.72896</c:v>
                </c:pt>
                <c:pt idx="1">
                  <c:v>14792.471040000002</c:v>
                </c:pt>
                <c:pt idx="2">
                  <c:v>14844.963840000002</c:v>
                </c:pt>
                <c:pt idx="3">
                  <c:v>14709.794880000001</c:v>
                </c:pt>
                <c:pt idx="4">
                  <c:v>14789.8464</c:v>
                </c:pt>
                <c:pt idx="5">
                  <c:v>14671.409519999999</c:v>
                </c:pt>
                <c:pt idx="6">
                  <c:v>14691.422400000001</c:v>
                </c:pt>
                <c:pt idx="7">
                  <c:v>14840.370719999999</c:v>
                </c:pt>
                <c:pt idx="8">
                  <c:v>14791.486800000001</c:v>
                </c:pt>
                <c:pt idx="9">
                  <c:v>14842.995360000001</c:v>
                </c:pt>
                <c:pt idx="10">
                  <c:v>14770.489680000002</c:v>
                </c:pt>
                <c:pt idx="11">
                  <c:v>14720.621519999999</c:v>
                </c:pt>
                <c:pt idx="12">
                  <c:v>14735.385119999999</c:v>
                </c:pt>
                <c:pt idx="13">
                  <c:v>14893.519680000001</c:v>
                </c:pt>
                <c:pt idx="14">
                  <c:v>14712.747600000001</c:v>
                </c:pt>
                <c:pt idx="15">
                  <c:v>14914.516800000001</c:v>
                </c:pt>
                <c:pt idx="16">
                  <c:v>14825.9352</c:v>
                </c:pt>
                <c:pt idx="17">
                  <c:v>14739.650159999999</c:v>
                </c:pt>
                <c:pt idx="18">
                  <c:v>14725.214640000002</c:v>
                </c:pt>
                <c:pt idx="19">
                  <c:v>14837.746080000003</c:v>
                </c:pt>
                <c:pt idx="20">
                  <c:v>14735.7132</c:v>
                </c:pt>
                <c:pt idx="21">
                  <c:v>14691.750480000002</c:v>
                </c:pt>
                <c:pt idx="22">
                  <c:v>14867.601360000001</c:v>
                </c:pt>
                <c:pt idx="23">
                  <c:v>14892.863519999999</c:v>
                </c:pt>
                <c:pt idx="24">
                  <c:v>14871.53832</c:v>
                </c:pt>
                <c:pt idx="25">
                  <c:v>14842.011119999999</c:v>
                </c:pt>
                <c:pt idx="26">
                  <c:v>14857.102800000001</c:v>
                </c:pt>
                <c:pt idx="27">
                  <c:v>14680.59576</c:v>
                </c:pt>
                <c:pt idx="28">
                  <c:v>14909.267519999999</c:v>
                </c:pt>
                <c:pt idx="29">
                  <c:v>14779.019759999999</c:v>
                </c:pt>
                <c:pt idx="30">
                  <c:v>14885.645759999999</c:v>
                </c:pt>
                <c:pt idx="31">
                  <c:v>14708.154480000001</c:v>
                </c:pt>
                <c:pt idx="32">
                  <c:v>14884.66152</c:v>
                </c:pt>
                <c:pt idx="33">
                  <c:v>14803.297680000001</c:v>
                </c:pt>
                <c:pt idx="34">
                  <c:v>14658.286319999999</c:v>
                </c:pt>
                <c:pt idx="35">
                  <c:v>14840.6988</c:v>
                </c:pt>
                <c:pt idx="36">
                  <c:v>14910.251760000001</c:v>
                </c:pt>
                <c:pt idx="37">
                  <c:v>14874.16296</c:v>
                </c:pt>
                <c:pt idx="38">
                  <c:v>14830.200240000002</c:v>
                </c:pt>
                <c:pt idx="39">
                  <c:v>14845.948080000002</c:v>
                </c:pt>
                <c:pt idx="40">
                  <c:v>14870.554080000002</c:v>
                </c:pt>
                <c:pt idx="41">
                  <c:v>14677.97112</c:v>
                </c:pt>
                <c:pt idx="42">
                  <c:v>14753.757600000001</c:v>
                </c:pt>
                <c:pt idx="43">
                  <c:v>14669.769119999999</c:v>
                </c:pt>
                <c:pt idx="44">
                  <c:v>14820.029759999999</c:v>
                </c:pt>
                <c:pt idx="45">
                  <c:v>14676.658800000001</c:v>
                </c:pt>
                <c:pt idx="46">
                  <c:v>14918.45376</c:v>
                </c:pt>
                <c:pt idx="47">
                  <c:v>14774.09856</c:v>
                </c:pt>
                <c:pt idx="48">
                  <c:v>14719.309200000002</c:v>
                </c:pt>
                <c:pt idx="49">
                  <c:v>14869.897919999999</c:v>
                </c:pt>
                <c:pt idx="50">
                  <c:v>14679.283440000001</c:v>
                </c:pt>
                <c:pt idx="51">
                  <c:v>14730.46392</c:v>
                </c:pt>
                <c:pt idx="52">
                  <c:v>14711.763360000001</c:v>
                </c:pt>
                <c:pt idx="53">
                  <c:v>14784.269040000001</c:v>
                </c:pt>
                <c:pt idx="54">
                  <c:v>14721.933840000002</c:v>
                </c:pt>
                <c:pt idx="55">
                  <c:v>14847.260400000001</c:v>
                </c:pt>
                <c:pt idx="56">
                  <c:v>14871.866400000001</c:v>
                </c:pt>
                <c:pt idx="57">
                  <c:v>14851.19736</c:v>
                </c:pt>
                <c:pt idx="58">
                  <c:v>14781.31632</c:v>
                </c:pt>
                <c:pt idx="59">
                  <c:v>14710.779119999999</c:v>
                </c:pt>
                <c:pt idx="60">
                  <c:v>14856.446640000002</c:v>
                </c:pt>
                <c:pt idx="61">
                  <c:v>14828.887919999999</c:v>
                </c:pt>
                <c:pt idx="62">
                  <c:v>14700.93672</c:v>
                </c:pt>
                <c:pt idx="63">
                  <c:v>14772.786240000001</c:v>
                </c:pt>
                <c:pt idx="64">
                  <c:v>14660.582880000002</c:v>
                </c:pt>
                <c:pt idx="65">
                  <c:v>14876.45952</c:v>
                </c:pt>
                <c:pt idx="66">
                  <c:v>14711.435280000002</c:v>
                </c:pt>
                <c:pt idx="67">
                  <c:v>14755.726080000002</c:v>
                </c:pt>
                <c:pt idx="68">
                  <c:v>14865.96096</c:v>
                </c:pt>
                <c:pt idx="69">
                  <c:v>14810.18736</c:v>
                </c:pt>
                <c:pt idx="70">
                  <c:v>14829.872160000001</c:v>
                </c:pt>
                <c:pt idx="71">
                  <c:v>14777.051280000001</c:v>
                </c:pt>
                <c:pt idx="72">
                  <c:v>14719.309200000002</c:v>
                </c:pt>
                <c:pt idx="73">
                  <c:v>14898.112800000001</c:v>
                </c:pt>
                <c:pt idx="74">
                  <c:v>14713.075680000002</c:v>
                </c:pt>
                <c:pt idx="75">
                  <c:v>14707.170240000001</c:v>
                </c:pt>
                <c:pt idx="76">
                  <c:v>14841.026880000001</c:v>
                </c:pt>
                <c:pt idx="77">
                  <c:v>14821.998240000001</c:v>
                </c:pt>
                <c:pt idx="78">
                  <c:v>14784.59712</c:v>
                </c:pt>
                <c:pt idx="79">
                  <c:v>14748.508319999999</c:v>
                </c:pt>
                <c:pt idx="80">
                  <c:v>14736.697440000002</c:v>
                </c:pt>
                <c:pt idx="81">
                  <c:v>14732.10432</c:v>
                </c:pt>
                <c:pt idx="82">
                  <c:v>14832.496800000001</c:v>
                </c:pt>
                <c:pt idx="83">
                  <c:v>14822.32632</c:v>
                </c:pt>
                <c:pt idx="84">
                  <c:v>14671.7376</c:v>
                </c:pt>
                <c:pt idx="85">
                  <c:v>14784.269040000001</c:v>
                </c:pt>
                <c:pt idx="86">
                  <c:v>14704.545600000001</c:v>
                </c:pt>
                <c:pt idx="87">
                  <c:v>14859.727440000001</c:v>
                </c:pt>
                <c:pt idx="88">
                  <c:v>14770.81776</c:v>
                </c:pt>
                <c:pt idx="89">
                  <c:v>14780.004000000001</c:v>
                </c:pt>
                <c:pt idx="90">
                  <c:v>14669.441040000002</c:v>
                </c:pt>
                <c:pt idx="91">
                  <c:v>14902.04976</c:v>
                </c:pt>
                <c:pt idx="92">
                  <c:v>14803.625760000001</c:v>
                </c:pt>
                <c:pt idx="93">
                  <c:v>14798.048400000001</c:v>
                </c:pt>
                <c:pt idx="94">
                  <c:v>14901.06552</c:v>
                </c:pt>
                <c:pt idx="95">
                  <c:v>14687.81352</c:v>
                </c:pt>
                <c:pt idx="96">
                  <c:v>14694.047040000001</c:v>
                </c:pt>
                <c:pt idx="97">
                  <c:v>14819.701680000002</c:v>
                </c:pt>
                <c:pt idx="98">
                  <c:v>14724.886560000001</c:v>
                </c:pt>
                <c:pt idx="99">
                  <c:v>14888.598480000002</c:v>
                </c:pt>
                <c:pt idx="100">
                  <c:v>14771.47392</c:v>
                </c:pt>
                <c:pt idx="101">
                  <c:v>14863.33632</c:v>
                </c:pt>
                <c:pt idx="102">
                  <c:v>14818.061280000002</c:v>
                </c:pt>
                <c:pt idx="103">
                  <c:v>14706.514080000003</c:v>
                </c:pt>
                <c:pt idx="104">
                  <c:v>14878.099919999999</c:v>
                </c:pt>
                <c:pt idx="105">
                  <c:v>14853.165840000001</c:v>
                </c:pt>
                <c:pt idx="106">
                  <c:v>14808.218880000002</c:v>
                </c:pt>
                <c:pt idx="107">
                  <c:v>14844.963840000002</c:v>
                </c:pt>
                <c:pt idx="108">
                  <c:v>14719.96536</c:v>
                </c:pt>
                <c:pt idx="109">
                  <c:v>14661.895200000001</c:v>
                </c:pt>
                <c:pt idx="110">
                  <c:v>14886.30192</c:v>
                </c:pt>
                <c:pt idx="111">
                  <c:v>14868.913680000001</c:v>
                </c:pt>
                <c:pt idx="112">
                  <c:v>14748.180240000002</c:v>
                </c:pt>
                <c:pt idx="113">
                  <c:v>14835.777600000001</c:v>
                </c:pt>
                <c:pt idx="114">
                  <c:v>14666.160240000001</c:v>
                </c:pt>
                <c:pt idx="115">
                  <c:v>14666.816400000002</c:v>
                </c:pt>
                <c:pt idx="116">
                  <c:v>14764.912319999999</c:v>
                </c:pt>
                <c:pt idx="117">
                  <c:v>14701.592880000002</c:v>
                </c:pt>
                <c:pt idx="118">
                  <c:v>14829.216</c:v>
                </c:pt>
                <c:pt idx="119">
                  <c:v>14768.19312</c:v>
                </c:pt>
                <c:pt idx="120">
                  <c:v>14662.551359999999</c:v>
                </c:pt>
                <c:pt idx="121">
                  <c:v>14787.877919999999</c:v>
                </c:pt>
                <c:pt idx="122">
                  <c:v>14678.95536</c:v>
                </c:pt>
                <c:pt idx="123">
                  <c:v>14742.93096</c:v>
                </c:pt>
                <c:pt idx="124">
                  <c:v>14808.218880000002</c:v>
                </c:pt>
                <c:pt idx="125">
                  <c:v>14766.224640000002</c:v>
                </c:pt>
                <c:pt idx="126">
                  <c:v>14693.062800000002</c:v>
                </c:pt>
                <c:pt idx="127">
                  <c:v>14877.44376</c:v>
                </c:pt>
                <c:pt idx="128">
                  <c:v>14830.856400000001</c:v>
                </c:pt>
                <c:pt idx="129">
                  <c:v>14660.254800000001</c:v>
                </c:pt>
                <c:pt idx="130">
                  <c:v>14828.887919999999</c:v>
                </c:pt>
                <c:pt idx="131">
                  <c:v>14760.647280000001</c:v>
                </c:pt>
                <c:pt idx="132">
                  <c:v>14688.797759999999</c:v>
                </c:pt>
                <c:pt idx="133">
                  <c:v>14659.270560000001</c:v>
                </c:pt>
                <c:pt idx="134">
                  <c:v>14762.287680000001</c:v>
                </c:pt>
                <c:pt idx="135">
                  <c:v>14897.456640000002</c:v>
                </c:pt>
                <c:pt idx="136">
                  <c:v>14912.220240000001</c:v>
                </c:pt>
                <c:pt idx="137">
                  <c:v>14771.802000000001</c:v>
                </c:pt>
                <c:pt idx="138">
                  <c:v>14785.909440000001</c:v>
                </c:pt>
                <c:pt idx="139">
                  <c:v>14670.0972</c:v>
                </c:pt>
                <c:pt idx="140">
                  <c:v>14735.385119999999</c:v>
                </c:pt>
                <c:pt idx="141">
                  <c:v>14759.33496</c:v>
                </c:pt>
                <c:pt idx="142">
                  <c:v>14797.72032</c:v>
                </c:pt>
                <c:pt idx="143">
                  <c:v>14863.664400000001</c:v>
                </c:pt>
                <c:pt idx="144">
                  <c:v>14670.0972</c:v>
                </c:pt>
                <c:pt idx="145">
                  <c:v>14793.127200000001</c:v>
                </c:pt>
                <c:pt idx="146">
                  <c:v>14913.53256</c:v>
                </c:pt>
                <c:pt idx="147">
                  <c:v>14749.820640000002</c:v>
                </c:pt>
                <c:pt idx="148">
                  <c:v>14798.70456</c:v>
                </c:pt>
                <c:pt idx="149">
                  <c:v>14907.627119999999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8566016"/>
        <c:axId val="218592768"/>
      </c:scatterChart>
      <c:valAx>
        <c:axId val="218566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Mass (lb)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8592768"/>
        <c:crosses val="autoZero"/>
        <c:crossBetween val="midCat"/>
      </c:valAx>
      <c:valAx>
        <c:axId val="2185927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Altitude (ft)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856601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dirty="0"/>
              <a:t>Speed Variance with Launch Mass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Velocity</c:v>
          </c:tx>
          <c:spPr>
            <a:ln w="28575">
              <a:noFill/>
            </a:ln>
          </c:spPr>
          <c:marker>
            <c:symbol val="plus"/>
            <c:size val="7"/>
          </c:marker>
          <c:xVal>
            <c:numRef>
              <c:f>MassVariance!$B$2:$B$151</c:f>
              <c:numCache>
                <c:formatCode>General</c:formatCode>
                <c:ptCount val="150"/>
                <c:pt idx="0">
                  <c:v>30.0663348</c:v>
                </c:pt>
                <c:pt idx="1">
                  <c:v>29.464479000000001</c:v>
                </c:pt>
                <c:pt idx="2">
                  <c:v>28.862623200000002</c:v>
                </c:pt>
                <c:pt idx="3">
                  <c:v>30.311045400000001</c:v>
                </c:pt>
                <c:pt idx="4">
                  <c:v>29.490934200000002</c:v>
                </c:pt>
                <c:pt idx="5">
                  <c:v>30.679213600000004</c:v>
                </c:pt>
                <c:pt idx="6">
                  <c:v>30.489618</c:v>
                </c:pt>
                <c:pt idx="7">
                  <c:v>28.9155336</c:v>
                </c:pt>
                <c:pt idx="8">
                  <c:v>29.4732974</c:v>
                </c:pt>
                <c:pt idx="9">
                  <c:v>28.8868738</c:v>
                </c:pt>
                <c:pt idx="10">
                  <c:v>29.695962000000002</c:v>
                </c:pt>
                <c:pt idx="11">
                  <c:v>30.2074292</c:v>
                </c:pt>
                <c:pt idx="12">
                  <c:v>30.057516400000001</c:v>
                </c:pt>
                <c:pt idx="13">
                  <c:v>28.238721399999999</c:v>
                </c:pt>
                <c:pt idx="14">
                  <c:v>30.282385600000001</c:v>
                </c:pt>
                <c:pt idx="15">
                  <c:v>27.943305000000002</c:v>
                </c:pt>
                <c:pt idx="16">
                  <c:v>29.0852878</c:v>
                </c:pt>
                <c:pt idx="17">
                  <c:v>30.015629000000001</c:v>
                </c:pt>
                <c:pt idx="18">
                  <c:v>30.161132599999998</c:v>
                </c:pt>
                <c:pt idx="19">
                  <c:v>28.946398000000002</c:v>
                </c:pt>
                <c:pt idx="20">
                  <c:v>30.055311799999998</c:v>
                </c:pt>
                <c:pt idx="21">
                  <c:v>30.487413400000001</c:v>
                </c:pt>
                <c:pt idx="22">
                  <c:v>28.580434400000001</c:v>
                </c:pt>
                <c:pt idx="23">
                  <c:v>28.249744400000001</c:v>
                </c:pt>
                <c:pt idx="24">
                  <c:v>28.529728600000002</c:v>
                </c:pt>
                <c:pt idx="25">
                  <c:v>28.895692199999999</c:v>
                </c:pt>
                <c:pt idx="26">
                  <c:v>28.712710399999999</c:v>
                </c:pt>
                <c:pt idx="27">
                  <c:v>30.591029599999999</c:v>
                </c:pt>
                <c:pt idx="28">
                  <c:v>28.020466000000003</c:v>
                </c:pt>
                <c:pt idx="29">
                  <c:v>29.607778</c:v>
                </c:pt>
                <c:pt idx="30">
                  <c:v>28.346746800000002</c:v>
                </c:pt>
                <c:pt idx="31">
                  <c:v>30.328682199999999</c:v>
                </c:pt>
                <c:pt idx="32">
                  <c:v>28.362179000000001</c:v>
                </c:pt>
                <c:pt idx="33">
                  <c:v>29.343226000000001</c:v>
                </c:pt>
                <c:pt idx="34">
                  <c:v>30.8004666</c:v>
                </c:pt>
                <c:pt idx="35">
                  <c:v>28.913329000000001</c:v>
                </c:pt>
                <c:pt idx="36">
                  <c:v>28.007238400000002</c:v>
                </c:pt>
                <c:pt idx="37">
                  <c:v>28.496659600000001</c:v>
                </c:pt>
                <c:pt idx="38">
                  <c:v>29.036786599999999</c:v>
                </c:pt>
                <c:pt idx="39">
                  <c:v>28.849395600000001</c:v>
                </c:pt>
                <c:pt idx="40">
                  <c:v>28.542956199999999</c:v>
                </c:pt>
                <c:pt idx="41">
                  <c:v>30.615280200000001</c:v>
                </c:pt>
                <c:pt idx="42">
                  <c:v>29.8745346</c:v>
                </c:pt>
                <c:pt idx="43">
                  <c:v>30.692441200000005</c:v>
                </c:pt>
                <c:pt idx="44">
                  <c:v>29.153630400000001</c:v>
                </c:pt>
                <c:pt idx="45">
                  <c:v>30.628507800000005</c:v>
                </c:pt>
                <c:pt idx="46">
                  <c:v>27.885985399999999</c:v>
                </c:pt>
                <c:pt idx="47">
                  <c:v>29.660688400000002</c:v>
                </c:pt>
                <c:pt idx="48">
                  <c:v>30.2206568</c:v>
                </c:pt>
                <c:pt idx="49">
                  <c:v>28.553979200000001</c:v>
                </c:pt>
                <c:pt idx="50">
                  <c:v>30.604257199999999</c:v>
                </c:pt>
                <c:pt idx="51">
                  <c:v>30.1082222</c:v>
                </c:pt>
                <c:pt idx="52">
                  <c:v>30.293408599999999</c:v>
                </c:pt>
                <c:pt idx="53">
                  <c:v>29.552662999999999</c:v>
                </c:pt>
                <c:pt idx="54">
                  <c:v>30.1942016</c:v>
                </c:pt>
                <c:pt idx="55">
                  <c:v>28.836168000000001</c:v>
                </c:pt>
                <c:pt idx="56">
                  <c:v>28.525319400000001</c:v>
                </c:pt>
                <c:pt idx="57">
                  <c:v>28.785462200000001</c:v>
                </c:pt>
                <c:pt idx="58">
                  <c:v>29.583527400000001</c:v>
                </c:pt>
                <c:pt idx="59">
                  <c:v>30.304431600000001</c:v>
                </c:pt>
                <c:pt idx="60">
                  <c:v>28.721528800000002</c:v>
                </c:pt>
                <c:pt idx="61">
                  <c:v>29.0500142</c:v>
                </c:pt>
                <c:pt idx="62">
                  <c:v>30.399229399999999</c:v>
                </c:pt>
                <c:pt idx="63">
                  <c:v>29.673916000000002</c:v>
                </c:pt>
                <c:pt idx="64">
                  <c:v>30.778420600000004</c:v>
                </c:pt>
                <c:pt idx="65">
                  <c:v>28.467999800000001</c:v>
                </c:pt>
                <c:pt idx="66">
                  <c:v>30.295613200000002</c:v>
                </c:pt>
                <c:pt idx="67">
                  <c:v>29.852488600000001</c:v>
                </c:pt>
                <c:pt idx="68">
                  <c:v>28.600275800000002</c:v>
                </c:pt>
                <c:pt idx="69">
                  <c:v>29.266065000000001</c:v>
                </c:pt>
                <c:pt idx="70">
                  <c:v>29.041195800000001</c:v>
                </c:pt>
                <c:pt idx="71">
                  <c:v>29.6276194</c:v>
                </c:pt>
                <c:pt idx="72">
                  <c:v>30.218452200000002</c:v>
                </c:pt>
                <c:pt idx="73">
                  <c:v>28.176992600000002</c:v>
                </c:pt>
                <c:pt idx="74">
                  <c:v>30.280180999999999</c:v>
                </c:pt>
                <c:pt idx="75">
                  <c:v>30.337500599999998</c:v>
                </c:pt>
                <c:pt idx="76">
                  <c:v>28.9089198</c:v>
                </c:pt>
                <c:pt idx="77">
                  <c:v>29.131584400000001</c:v>
                </c:pt>
                <c:pt idx="78">
                  <c:v>29.548253800000001</c:v>
                </c:pt>
                <c:pt idx="79">
                  <c:v>29.9252404</c:v>
                </c:pt>
                <c:pt idx="80">
                  <c:v>30.048698000000002</c:v>
                </c:pt>
                <c:pt idx="81">
                  <c:v>30.092790000000001</c:v>
                </c:pt>
                <c:pt idx="82">
                  <c:v>29.010331400000002</c:v>
                </c:pt>
                <c:pt idx="83">
                  <c:v>29.129379799999999</c:v>
                </c:pt>
                <c:pt idx="84">
                  <c:v>30.674804399999999</c:v>
                </c:pt>
                <c:pt idx="85">
                  <c:v>29.5504584</c:v>
                </c:pt>
                <c:pt idx="86">
                  <c:v>30.3617512</c:v>
                </c:pt>
                <c:pt idx="87">
                  <c:v>28.679641400000001</c:v>
                </c:pt>
                <c:pt idx="88">
                  <c:v>29.695962000000002</c:v>
                </c:pt>
                <c:pt idx="89">
                  <c:v>29.596755000000002</c:v>
                </c:pt>
                <c:pt idx="90">
                  <c:v>30.696850399999999</c:v>
                </c:pt>
                <c:pt idx="91">
                  <c:v>28.121877600000001</c:v>
                </c:pt>
                <c:pt idx="92">
                  <c:v>29.3388168</c:v>
                </c:pt>
                <c:pt idx="93">
                  <c:v>29.400545600000001</c:v>
                </c:pt>
                <c:pt idx="94">
                  <c:v>28.135105200000002</c:v>
                </c:pt>
                <c:pt idx="95">
                  <c:v>30.522687000000001</c:v>
                </c:pt>
                <c:pt idx="96">
                  <c:v>30.465367400000005</c:v>
                </c:pt>
                <c:pt idx="97">
                  <c:v>29.158039600000002</c:v>
                </c:pt>
                <c:pt idx="98">
                  <c:v>30.163337200000001</c:v>
                </c:pt>
                <c:pt idx="99">
                  <c:v>28.304859400000002</c:v>
                </c:pt>
                <c:pt idx="100">
                  <c:v>29.687143599999999</c:v>
                </c:pt>
                <c:pt idx="101">
                  <c:v>28.6333448</c:v>
                </c:pt>
                <c:pt idx="102">
                  <c:v>29.177880999999999</c:v>
                </c:pt>
                <c:pt idx="103">
                  <c:v>30.346319000000001</c:v>
                </c:pt>
                <c:pt idx="104">
                  <c:v>28.445953800000002</c:v>
                </c:pt>
                <c:pt idx="105">
                  <c:v>28.761211599999999</c:v>
                </c:pt>
                <c:pt idx="106">
                  <c:v>29.288111000000001</c:v>
                </c:pt>
                <c:pt idx="107">
                  <c:v>28.860418599999999</c:v>
                </c:pt>
                <c:pt idx="108">
                  <c:v>30.211838400000001</c:v>
                </c:pt>
                <c:pt idx="109">
                  <c:v>30.767397599999999</c:v>
                </c:pt>
                <c:pt idx="110">
                  <c:v>28.3357238</c:v>
                </c:pt>
                <c:pt idx="111">
                  <c:v>28.565002200000002</c:v>
                </c:pt>
                <c:pt idx="112">
                  <c:v>29.929649600000001</c:v>
                </c:pt>
                <c:pt idx="113">
                  <c:v>28.970648600000001</c:v>
                </c:pt>
                <c:pt idx="114">
                  <c:v>30.725510199999999</c:v>
                </c:pt>
                <c:pt idx="115">
                  <c:v>30.721101000000004</c:v>
                </c:pt>
                <c:pt idx="116">
                  <c:v>29.757690799999999</c:v>
                </c:pt>
                <c:pt idx="117">
                  <c:v>30.392615599999999</c:v>
                </c:pt>
                <c:pt idx="118">
                  <c:v>29.047809600000001</c:v>
                </c:pt>
                <c:pt idx="119">
                  <c:v>29.724621800000001</c:v>
                </c:pt>
                <c:pt idx="120">
                  <c:v>30.760783799999999</c:v>
                </c:pt>
                <c:pt idx="121">
                  <c:v>29.510775599999999</c:v>
                </c:pt>
                <c:pt idx="122">
                  <c:v>30.608666400000001</c:v>
                </c:pt>
                <c:pt idx="123">
                  <c:v>29.982559999999999</c:v>
                </c:pt>
                <c:pt idx="124">
                  <c:v>29.2903156</c:v>
                </c:pt>
                <c:pt idx="125">
                  <c:v>29.744463200000002</c:v>
                </c:pt>
                <c:pt idx="126">
                  <c:v>30.474185800000001</c:v>
                </c:pt>
                <c:pt idx="127">
                  <c:v>28.452567600000002</c:v>
                </c:pt>
                <c:pt idx="128">
                  <c:v>29.030172799999999</c:v>
                </c:pt>
                <c:pt idx="129">
                  <c:v>30.780625199999999</c:v>
                </c:pt>
                <c:pt idx="130">
                  <c:v>29.0500142</c:v>
                </c:pt>
                <c:pt idx="131">
                  <c:v>29.801782800000002</c:v>
                </c:pt>
                <c:pt idx="132">
                  <c:v>30.513868599999999</c:v>
                </c:pt>
                <c:pt idx="133">
                  <c:v>30.789443599999998</c:v>
                </c:pt>
                <c:pt idx="134">
                  <c:v>29.786350599999999</c:v>
                </c:pt>
                <c:pt idx="135">
                  <c:v>28.1880156</c:v>
                </c:pt>
                <c:pt idx="136">
                  <c:v>27.976374</c:v>
                </c:pt>
                <c:pt idx="137">
                  <c:v>29.682734400000001</c:v>
                </c:pt>
                <c:pt idx="138">
                  <c:v>29.532821600000002</c:v>
                </c:pt>
                <c:pt idx="139">
                  <c:v>30.692441200000005</c:v>
                </c:pt>
                <c:pt idx="140">
                  <c:v>30.057516400000001</c:v>
                </c:pt>
                <c:pt idx="141">
                  <c:v>29.8128058</c:v>
                </c:pt>
                <c:pt idx="142">
                  <c:v>29.404954799999999</c:v>
                </c:pt>
                <c:pt idx="143">
                  <c:v>28.631140200000001</c:v>
                </c:pt>
                <c:pt idx="144">
                  <c:v>30.692441200000005</c:v>
                </c:pt>
                <c:pt idx="145">
                  <c:v>29.453455999999999</c:v>
                </c:pt>
                <c:pt idx="146">
                  <c:v>27.958737200000002</c:v>
                </c:pt>
                <c:pt idx="147">
                  <c:v>29.912012799999999</c:v>
                </c:pt>
                <c:pt idx="148">
                  <c:v>29.393931800000001</c:v>
                </c:pt>
                <c:pt idx="149">
                  <c:v>28.042512000000002</c:v>
                </c:pt>
              </c:numCache>
            </c:numRef>
          </c:xVal>
          <c:yVal>
            <c:numRef>
              <c:f>MassVariance!$H$2:$H$151</c:f>
              <c:numCache>
                <c:formatCode>General</c:formatCode>
                <c:ptCount val="150"/>
                <c:pt idx="0">
                  <c:v>1.6932</c:v>
                </c:pt>
                <c:pt idx="1">
                  <c:v>1.7317</c:v>
                </c:pt>
                <c:pt idx="2">
                  <c:v>1.7721</c:v>
                </c:pt>
                <c:pt idx="3">
                  <c:v>1.6778999999999999</c:v>
                </c:pt>
                <c:pt idx="4">
                  <c:v>1.7299</c:v>
                </c:pt>
                <c:pt idx="5">
                  <c:v>1.6555</c:v>
                </c:pt>
                <c:pt idx="6">
                  <c:v>1.667</c:v>
                </c:pt>
                <c:pt idx="7">
                  <c:v>1.7684</c:v>
                </c:pt>
                <c:pt idx="8">
                  <c:v>1.7312000000000001</c:v>
                </c:pt>
                <c:pt idx="9">
                  <c:v>1.7703</c:v>
                </c:pt>
                <c:pt idx="10">
                  <c:v>1.7164999999999999</c:v>
                </c:pt>
                <c:pt idx="11">
                  <c:v>1.6843999999999999</c:v>
                </c:pt>
                <c:pt idx="12">
                  <c:v>1.6937</c:v>
                </c:pt>
                <c:pt idx="13">
                  <c:v>1.8157000000000001</c:v>
                </c:pt>
                <c:pt idx="14">
                  <c:v>1.6797</c:v>
                </c:pt>
                <c:pt idx="15">
                  <c:v>1.8371</c:v>
                </c:pt>
                <c:pt idx="16">
                  <c:v>1.7568999999999999</c:v>
                </c:pt>
                <c:pt idx="17">
                  <c:v>1.6963999999999999</c:v>
                </c:pt>
                <c:pt idx="18">
                  <c:v>1.6872</c:v>
                </c:pt>
                <c:pt idx="19">
                  <c:v>1.7661</c:v>
                </c:pt>
                <c:pt idx="20">
                  <c:v>1.6938</c:v>
                </c:pt>
                <c:pt idx="21">
                  <c:v>1.6671</c:v>
                </c:pt>
                <c:pt idx="22">
                  <c:v>1.7914000000000001</c:v>
                </c:pt>
                <c:pt idx="23">
                  <c:v>1.8149</c:v>
                </c:pt>
                <c:pt idx="24">
                  <c:v>1.7949999999999999</c:v>
                </c:pt>
                <c:pt idx="25">
                  <c:v>1.7697000000000001</c:v>
                </c:pt>
                <c:pt idx="26">
                  <c:v>1.7824</c:v>
                </c:pt>
                <c:pt idx="27">
                  <c:v>1.6609</c:v>
                </c:pt>
                <c:pt idx="28">
                  <c:v>1.8314999999999999</c:v>
                </c:pt>
                <c:pt idx="29">
                  <c:v>1.7222999999999999</c:v>
                </c:pt>
                <c:pt idx="30">
                  <c:v>1.8079000000000001</c:v>
                </c:pt>
                <c:pt idx="31">
                  <c:v>1.6768000000000001</c:v>
                </c:pt>
                <c:pt idx="32">
                  <c:v>1.8069</c:v>
                </c:pt>
                <c:pt idx="33">
                  <c:v>1.7397</c:v>
                </c:pt>
                <c:pt idx="34">
                  <c:v>1.6482000000000001</c:v>
                </c:pt>
                <c:pt idx="35">
                  <c:v>1.7685999999999999</c:v>
                </c:pt>
                <c:pt idx="36">
                  <c:v>1.8324</c:v>
                </c:pt>
                <c:pt idx="37">
                  <c:v>1.7974000000000001</c:v>
                </c:pt>
                <c:pt idx="38">
                  <c:v>1.7601</c:v>
                </c:pt>
                <c:pt idx="39">
                  <c:v>1.7728999999999999</c:v>
                </c:pt>
                <c:pt idx="40">
                  <c:v>1.7941</c:v>
                </c:pt>
                <c:pt idx="41">
                  <c:v>1.6594</c:v>
                </c:pt>
                <c:pt idx="42">
                  <c:v>1.7053</c:v>
                </c:pt>
                <c:pt idx="43">
                  <c:v>1.6547000000000001</c:v>
                </c:pt>
                <c:pt idx="44">
                  <c:v>1.7523</c:v>
                </c:pt>
                <c:pt idx="45">
                  <c:v>1.6586000000000001</c:v>
                </c:pt>
                <c:pt idx="46">
                  <c:v>1.8412999999999999</c:v>
                </c:pt>
                <c:pt idx="47">
                  <c:v>1.7190000000000001</c:v>
                </c:pt>
                <c:pt idx="48">
                  <c:v>1.6835</c:v>
                </c:pt>
                <c:pt idx="49">
                  <c:v>1.7934000000000001</c:v>
                </c:pt>
                <c:pt idx="50">
                  <c:v>1.6598999999999999</c:v>
                </c:pt>
                <c:pt idx="51">
                  <c:v>1.6903999999999999</c:v>
                </c:pt>
                <c:pt idx="52">
                  <c:v>1.679</c:v>
                </c:pt>
                <c:pt idx="53">
                  <c:v>1.726</c:v>
                </c:pt>
                <c:pt idx="54">
                  <c:v>1.6851</c:v>
                </c:pt>
                <c:pt idx="55">
                  <c:v>1.7739</c:v>
                </c:pt>
                <c:pt idx="56">
                  <c:v>1.7954000000000001</c:v>
                </c:pt>
                <c:pt idx="57">
                  <c:v>1.7771999999999999</c:v>
                </c:pt>
                <c:pt idx="58">
                  <c:v>1.7239</c:v>
                </c:pt>
                <c:pt idx="59">
                  <c:v>1.6782999999999999</c:v>
                </c:pt>
                <c:pt idx="60">
                  <c:v>1.7817000000000001</c:v>
                </c:pt>
                <c:pt idx="61">
                  <c:v>1.7592000000000001</c:v>
                </c:pt>
                <c:pt idx="62">
                  <c:v>1.6725000000000001</c:v>
                </c:pt>
                <c:pt idx="63">
                  <c:v>1.7181999999999999</c:v>
                </c:pt>
                <c:pt idx="64">
                  <c:v>1.6496</c:v>
                </c:pt>
                <c:pt idx="65">
                  <c:v>1.7995000000000001</c:v>
                </c:pt>
                <c:pt idx="66">
                  <c:v>1.6788000000000001</c:v>
                </c:pt>
                <c:pt idx="67">
                  <c:v>1.7067000000000001</c:v>
                </c:pt>
                <c:pt idx="68">
                  <c:v>1.7902</c:v>
                </c:pt>
                <c:pt idx="69">
                  <c:v>1.7448999999999999</c:v>
                </c:pt>
                <c:pt idx="70">
                  <c:v>1.7599</c:v>
                </c:pt>
                <c:pt idx="71">
                  <c:v>1.7210000000000001</c:v>
                </c:pt>
                <c:pt idx="72">
                  <c:v>1.6837</c:v>
                </c:pt>
                <c:pt idx="73">
                  <c:v>1.8201000000000001</c:v>
                </c:pt>
                <c:pt idx="74">
                  <c:v>1.6798999999999999</c:v>
                </c:pt>
                <c:pt idx="75">
                  <c:v>1.6762999999999999</c:v>
                </c:pt>
                <c:pt idx="76">
                  <c:v>1.7687999999999999</c:v>
                </c:pt>
                <c:pt idx="77">
                  <c:v>1.7537</c:v>
                </c:pt>
                <c:pt idx="78">
                  <c:v>1.7262</c:v>
                </c:pt>
                <c:pt idx="79">
                  <c:v>1.702</c:v>
                </c:pt>
                <c:pt idx="80">
                  <c:v>1.6942999999999999</c:v>
                </c:pt>
                <c:pt idx="81">
                  <c:v>1.6915</c:v>
                </c:pt>
                <c:pt idx="82">
                  <c:v>1.7618</c:v>
                </c:pt>
                <c:pt idx="83">
                  <c:v>1.7539</c:v>
                </c:pt>
                <c:pt idx="84">
                  <c:v>1.6556999999999999</c:v>
                </c:pt>
                <c:pt idx="85">
                  <c:v>1.726</c:v>
                </c:pt>
                <c:pt idx="86">
                  <c:v>1.6748000000000001</c:v>
                </c:pt>
                <c:pt idx="87">
                  <c:v>1.7845</c:v>
                </c:pt>
                <c:pt idx="88">
                  <c:v>1.7165999999999999</c:v>
                </c:pt>
                <c:pt idx="89">
                  <c:v>1.7231000000000001</c:v>
                </c:pt>
                <c:pt idx="90">
                  <c:v>1.6545000000000001</c:v>
                </c:pt>
                <c:pt idx="91">
                  <c:v>1.8241000000000001</c:v>
                </c:pt>
                <c:pt idx="92">
                  <c:v>1.7401</c:v>
                </c:pt>
                <c:pt idx="93">
                  <c:v>1.736</c:v>
                </c:pt>
                <c:pt idx="94">
                  <c:v>1.8232999999999999</c:v>
                </c:pt>
                <c:pt idx="95">
                  <c:v>1.6649</c:v>
                </c:pt>
                <c:pt idx="96">
                  <c:v>1.6685000000000001</c:v>
                </c:pt>
                <c:pt idx="97">
                  <c:v>1.752</c:v>
                </c:pt>
                <c:pt idx="98">
                  <c:v>1.6871</c:v>
                </c:pt>
                <c:pt idx="99">
                  <c:v>1.8109</c:v>
                </c:pt>
                <c:pt idx="100">
                  <c:v>1.7172000000000001</c:v>
                </c:pt>
                <c:pt idx="101">
                  <c:v>1.7878000000000001</c:v>
                </c:pt>
                <c:pt idx="102">
                  <c:v>1.7506999999999999</c:v>
                </c:pt>
                <c:pt idx="103">
                  <c:v>1.6758</c:v>
                </c:pt>
                <c:pt idx="104">
                  <c:v>1.8009999999999999</c:v>
                </c:pt>
                <c:pt idx="105">
                  <c:v>1.7788999999999999</c:v>
                </c:pt>
                <c:pt idx="106">
                  <c:v>1.7433000000000001</c:v>
                </c:pt>
                <c:pt idx="107">
                  <c:v>1.7721</c:v>
                </c:pt>
                <c:pt idx="108">
                  <c:v>1.6840999999999999</c:v>
                </c:pt>
                <c:pt idx="109">
                  <c:v>1.6501999999999999</c:v>
                </c:pt>
                <c:pt idx="110">
                  <c:v>1.8088</c:v>
                </c:pt>
                <c:pt idx="111">
                  <c:v>1.7926</c:v>
                </c:pt>
                <c:pt idx="112">
                  <c:v>1.7017</c:v>
                </c:pt>
                <c:pt idx="113">
                  <c:v>1.7645</c:v>
                </c:pt>
                <c:pt idx="114">
                  <c:v>1.6527000000000001</c:v>
                </c:pt>
                <c:pt idx="115">
                  <c:v>1.6529</c:v>
                </c:pt>
                <c:pt idx="116">
                  <c:v>1.7126999999999999</c:v>
                </c:pt>
                <c:pt idx="117">
                  <c:v>1.6729000000000001</c:v>
                </c:pt>
                <c:pt idx="118">
                  <c:v>1.7593000000000001</c:v>
                </c:pt>
                <c:pt idx="119">
                  <c:v>1.7148000000000001</c:v>
                </c:pt>
                <c:pt idx="120">
                  <c:v>1.6507000000000001</c:v>
                </c:pt>
                <c:pt idx="121">
                  <c:v>1.7286999999999999</c:v>
                </c:pt>
                <c:pt idx="122">
                  <c:v>1.6597999999999999</c:v>
                </c:pt>
                <c:pt idx="123">
                  <c:v>1.6983999999999999</c:v>
                </c:pt>
                <c:pt idx="124">
                  <c:v>1.7432000000000001</c:v>
                </c:pt>
                <c:pt idx="125">
                  <c:v>1.7135</c:v>
                </c:pt>
                <c:pt idx="126">
                  <c:v>1.6678999999999999</c:v>
                </c:pt>
                <c:pt idx="127">
                  <c:v>1.8005</c:v>
                </c:pt>
                <c:pt idx="128">
                  <c:v>1.7606999999999999</c:v>
                </c:pt>
                <c:pt idx="129">
                  <c:v>1.6494</c:v>
                </c:pt>
                <c:pt idx="130">
                  <c:v>1.7592000000000001</c:v>
                </c:pt>
                <c:pt idx="131">
                  <c:v>1.7098</c:v>
                </c:pt>
                <c:pt idx="132">
                  <c:v>1.6655</c:v>
                </c:pt>
                <c:pt idx="133">
                  <c:v>1.6489</c:v>
                </c:pt>
                <c:pt idx="134">
                  <c:v>1.7109000000000001</c:v>
                </c:pt>
                <c:pt idx="135">
                  <c:v>1.8193999999999999</c:v>
                </c:pt>
                <c:pt idx="136">
                  <c:v>1.8348</c:v>
                </c:pt>
                <c:pt idx="137">
                  <c:v>1.7174</c:v>
                </c:pt>
                <c:pt idx="138">
                  <c:v>1.7272000000000001</c:v>
                </c:pt>
                <c:pt idx="139">
                  <c:v>1.6548</c:v>
                </c:pt>
                <c:pt idx="140">
                  <c:v>1.6936</c:v>
                </c:pt>
                <c:pt idx="141">
                  <c:v>1.7091000000000001</c:v>
                </c:pt>
                <c:pt idx="142">
                  <c:v>1.7355</c:v>
                </c:pt>
                <c:pt idx="143">
                  <c:v>1.7878000000000001</c:v>
                </c:pt>
                <c:pt idx="144">
                  <c:v>1.6547000000000001</c:v>
                </c:pt>
                <c:pt idx="145">
                  <c:v>1.7323999999999999</c:v>
                </c:pt>
                <c:pt idx="146">
                  <c:v>1.8360000000000001</c:v>
                </c:pt>
                <c:pt idx="147">
                  <c:v>1.7029000000000001</c:v>
                </c:pt>
                <c:pt idx="148">
                  <c:v>1.7363</c:v>
                </c:pt>
                <c:pt idx="149">
                  <c:v>1.8299000000000001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8617344"/>
        <c:axId val="218619264"/>
      </c:scatterChart>
      <c:valAx>
        <c:axId val="218617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Mass (kg)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8619264"/>
        <c:crosses val="autoZero"/>
        <c:crossBetween val="midCat"/>
      </c:valAx>
      <c:valAx>
        <c:axId val="2186192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Mach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861734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dirty="0"/>
              <a:t>Acceleration Variance with Mass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Acceleration</c:v>
          </c:tx>
          <c:spPr>
            <a:ln w="28575">
              <a:noFill/>
            </a:ln>
          </c:spPr>
          <c:marker>
            <c:symbol val="plus"/>
            <c:size val="7"/>
          </c:marker>
          <c:xVal>
            <c:numRef>
              <c:f>MassVariance!$B$2:$B$151</c:f>
              <c:numCache>
                <c:formatCode>General</c:formatCode>
                <c:ptCount val="150"/>
                <c:pt idx="0">
                  <c:v>30.0663348</c:v>
                </c:pt>
                <c:pt idx="1">
                  <c:v>29.464479000000001</c:v>
                </c:pt>
                <c:pt idx="2">
                  <c:v>28.862623200000002</c:v>
                </c:pt>
                <c:pt idx="3">
                  <c:v>30.311045400000001</c:v>
                </c:pt>
                <c:pt idx="4">
                  <c:v>29.490934200000002</c:v>
                </c:pt>
                <c:pt idx="5">
                  <c:v>30.679213600000004</c:v>
                </c:pt>
                <c:pt idx="6">
                  <c:v>30.489618</c:v>
                </c:pt>
                <c:pt idx="7">
                  <c:v>28.9155336</c:v>
                </c:pt>
                <c:pt idx="8">
                  <c:v>29.4732974</c:v>
                </c:pt>
                <c:pt idx="9">
                  <c:v>28.8868738</c:v>
                </c:pt>
                <c:pt idx="10">
                  <c:v>29.695962000000002</c:v>
                </c:pt>
                <c:pt idx="11">
                  <c:v>30.2074292</c:v>
                </c:pt>
                <c:pt idx="12">
                  <c:v>30.057516400000001</c:v>
                </c:pt>
                <c:pt idx="13">
                  <c:v>28.238721399999999</c:v>
                </c:pt>
                <c:pt idx="14">
                  <c:v>30.282385600000001</c:v>
                </c:pt>
                <c:pt idx="15">
                  <c:v>27.943305000000002</c:v>
                </c:pt>
                <c:pt idx="16">
                  <c:v>29.0852878</c:v>
                </c:pt>
                <c:pt idx="17">
                  <c:v>30.015629000000001</c:v>
                </c:pt>
                <c:pt idx="18">
                  <c:v>30.161132599999998</c:v>
                </c:pt>
                <c:pt idx="19">
                  <c:v>28.946398000000002</c:v>
                </c:pt>
                <c:pt idx="20">
                  <c:v>30.055311799999998</c:v>
                </c:pt>
                <c:pt idx="21">
                  <c:v>30.487413400000001</c:v>
                </c:pt>
                <c:pt idx="22">
                  <c:v>28.580434400000001</c:v>
                </c:pt>
                <c:pt idx="23">
                  <c:v>28.249744400000001</c:v>
                </c:pt>
                <c:pt idx="24">
                  <c:v>28.529728600000002</c:v>
                </c:pt>
                <c:pt idx="25">
                  <c:v>28.895692199999999</c:v>
                </c:pt>
                <c:pt idx="26">
                  <c:v>28.712710399999999</c:v>
                </c:pt>
                <c:pt idx="27">
                  <c:v>30.591029599999999</c:v>
                </c:pt>
                <c:pt idx="28">
                  <c:v>28.020466000000003</c:v>
                </c:pt>
                <c:pt idx="29">
                  <c:v>29.607778</c:v>
                </c:pt>
                <c:pt idx="30">
                  <c:v>28.346746800000002</c:v>
                </c:pt>
                <c:pt idx="31">
                  <c:v>30.328682199999999</c:v>
                </c:pt>
                <c:pt idx="32">
                  <c:v>28.362179000000001</c:v>
                </c:pt>
                <c:pt idx="33">
                  <c:v>29.343226000000001</c:v>
                </c:pt>
                <c:pt idx="34">
                  <c:v>30.8004666</c:v>
                </c:pt>
                <c:pt idx="35">
                  <c:v>28.913329000000001</c:v>
                </c:pt>
                <c:pt idx="36">
                  <c:v>28.007238400000002</c:v>
                </c:pt>
                <c:pt idx="37">
                  <c:v>28.496659600000001</c:v>
                </c:pt>
                <c:pt idx="38">
                  <c:v>29.036786599999999</c:v>
                </c:pt>
                <c:pt idx="39">
                  <c:v>28.849395600000001</c:v>
                </c:pt>
                <c:pt idx="40">
                  <c:v>28.542956199999999</c:v>
                </c:pt>
                <c:pt idx="41">
                  <c:v>30.615280200000001</c:v>
                </c:pt>
                <c:pt idx="42">
                  <c:v>29.8745346</c:v>
                </c:pt>
                <c:pt idx="43">
                  <c:v>30.692441200000005</c:v>
                </c:pt>
                <c:pt idx="44">
                  <c:v>29.153630400000001</c:v>
                </c:pt>
                <c:pt idx="45">
                  <c:v>30.628507800000005</c:v>
                </c:pt>
                <c:pt idx="46">
                  <c:v>27.885985399999999</c:v>
                </c:pt>
                <c:pt idx="47">
                  <c:v>29.660688400000002</c:v>
                </c:pt>
                <c:pt idx="48">
                  <c:v>30.2206568</c:v>
                </c:pt>
                <c:pt idx="49">
                  <c:v>28.553979200000001</c:v>
                </c:pt>
                <c:pt idx="50">
                  <c:v>30.604257199999999</c:v>
                </c:pt>
                <c:pt idx="51">
                  <c:v>30.1082222</c:v>
                </c:pt>
                <c:pt idx="52">
                  <c:v>30.293408599999999</c:v>
                </c:pt>
                <c:pt idx="53">
                  <c:v>29.552662999999999</c:v>
                </c:pt>
                <c:pt idx="54">
                  <c:v>30.1942016</c:v>
                </c:pt>
                <c:pt idx="55">
                  <c:v>28.836168000000001</c:v>
                </c:pt>
                <c:pt idx="56">
                  <c:v>28.525319400000001</c:v>
                </c:pt>
                <c:pt idx="57">
                  <c:v>28.785462200000001</c:v>
                </c:pt>
                <c:pt idx="58">
                  <c:v>29.583527400000001</c:v>
                </c:pt>
                <c:pt idx="59">
                  <c:v>30.304431600000001</c:v>
                </c:pt>
                <c:pt idx="60">
                  <c:v>28.721528800000002</c:v>
                </c:pt>
                <c:pt idx="61">
                  <c:v>29.0500142</c:v>
                </c:pt>
                <c:pt idx="62">
                  <c:v>30.399229399999999</c:v>
                </c:pt>
                <c:pt idx="63">
                  <c:v>29.673916000000002</c:v>
                </c:pt>
                <c:pt idx="64">
                  <c:v>30.778420600000004</c:v>
                </c:pt>
                <c:pt idx="65">
                  <c:v>28.467999800000001</c:v>
                </c:pt>
                <c:pt idx="66">
                  <c:v>30.295613200000002</c:v>
                </c:pt>
                <c:pt idx="67">
                  <c:v>29.852488600000001</c:v>
                </c:pt>
                <c:pt idx="68">
                  <c:v>28.600275800000002</c:v>
                </c:pt>
                <c:pt idx="69">
                  <c:v>29.266065000000001</c:v>
                </c:pt>
                <c:pt idx="70">
                  <c:v>29.041195800000001</c:v>
                </c:pt>
                <c:pt idx="71">
                  <c:v>29.6276194</c:v>
                </c:pt>
                <c:pt idx="72">
                  <c:v>30.218452200000002</c:v>
                </c:pt>
                <c:pt idx="73">
                  <c:v>28.176992600000002</c:v>
                </c:pt>
                <c:pt idx="74">
                  <c:v>30.280180999999999</c:v>
                </c:pt>
                <c:pt idx="75">
                  <c:v>30.337500599999998</c:v>
                </c:pt>
                <c:pt idx="76">
                  <c:v>28.9089198</c:v>
                </c:pt>
                <c:pt idx="77">
                  <c:v>29.131584400000001</c:v>
                </c:pt>
                <c:pt idx="78">
                  <c:v>29.548253800000001</c:v>
                </c:pt>
                <c:pt idx="79">
                  <c:v>29.9252404</c:v>
                </c:pt>
                <c:pt idx="80">
                  <c:v>30.048698000000002</c:v>
                </c:pt>
                <c:pt idx="81">
                  <c:v>30.092790000000001</c:v>
                </c:pt>
                <c:pt idx="82">
                  <c:v>29.010331400000002</c:v>
                </c:pt>
                <c:pt idx="83">
                  <c:v>29.129379799999999</c:v>
                </c:pt>
                <c:pt idx="84">
                  <c:v>30.674804399999999</c:v>
                </c:pt>
                <c:pt idx="85">
                  <c:v>29.5504584</c:v>
                </c:pt>
                <c:pt idx="86">
                  <c:v>30.3617512</c:v>
                </c:pt>
                <c:pt idx="87">
                  <c:v>28.679641400000001</c:v>
                </c:pt>
                <c:pt idx="88">
                  <c:v>29.695962000000002</c:v>
                </c:pt>
                <c:pt idx="89">
                  <c:v>29.596755000000002</c:v>
                </c:pt>
                <c:pt idx="90">
                  <c:v>30.696850399999999</c:v>
                </c:pt>
                <c:pt idx="91">
                  <c:v>28.121877600000001</c:v>
                </c:pt>
                <c:pt idx="92">
                  <c:v>29.3388168</c:v>
                </c:pt>
                <c:pt idx="93">
                  <c:v>29.400545600000001</c:v>
                </c:pt>
                <c:pt idx="94">
                  <c:v>28.135105200000002</c:v>
                </c:pt>
                <c:pt idx="95">
                  <c:v>30.522687000000001</c:v>
                </c:pt>
                <c:pt idx="96">
                  <c:v>30.465367400000005</c:v>
                </c:pt>
                <c:pt idx="97">
                  <c:v>29.158039600000002</c:v>
                </c:pt>
                <c:pt idx="98">
                  <c:v>30.163337200000001</c:v>
                </c:pt>
                <c:pt idx="99">
                  <c:v>28.304859400000002</c:v>
                </c:pt>
                <c:pt idx="100">
                  <c:v>29.687143599999999</c:v>
                </c:pt>
                <c:pt idx="101">
                  <c:v>28.6333448</c:v>
                </c:pt>
                <c:pt idx="102">
                  <c:v>29.177880999999999</c:v>
                </c:pt>
                <c:pt idx="103">
                  <c:v>30.346319000000001</c:v>
                </c:pt>
                <c:pt idx="104">
                  <c:v>28.445953800000002</c:v>
                </c:pt>
                <c:pt idx="105">
                  <c:v>28.761211599999999</c:v>
                </c:pt>
                <c:pt idx="106">
                  <c:v>29.288111000000001</c:v>
                </c:pt>
                <c:pt idx="107">
                  <c:v>28.860418599999999</c:v>
                </c:pt>
                <c:pt idx="108">
                  <c:v>30.211838400000001</c:v>
                </c:pt>
                <c:pt idx="109">
                  <c:v>30.767397599999999</c:v>
                </c:pt>
                <c:pt idx="110">
                  <c:v>28.3357238</c:v>
                </c:pt>
                <c:pt idx="111">
                  <c:v>28.565002200000002</c:v>
                </c:pt>
                <c:pt idx="112">
                  <c:v>29.929649600000001</c:v>
                </c:pt>
                <c:pt idx="113">
                  <c:v>28.970648600000001</c:v>
                </c:pt>
                <c:pt idx="114">
                  <c:v>30.725510199999999</c:v>
                </c:pt>
                <c:pt idx="115">
                  <c:v>30.721101000000004</c:v>
                </c:pt>
                <c:pt idx="116">
                  <c:v>29.757690799999999</c:v>
                </c:pt>
                <c:pt idx="117">
                  <c:v>30.392615599999999</c:v>
                </c:pt>
                <c:pt idx="118">
                  <c:v>29.047809600000001</c:v>
                </c:pt>
                <c:pt idx="119">
                  <c:v>29.724621800000001</c:v>
                </c:pt>
                <c:pt idx="120">
                  <c:v>30.760783799999999</c:v>
                </c:pt>
                <c:pt idx="121">
                  <c:v>29.510775599999999</c:v>
                </c:pt>
                <c:pt idx="122">
                  <c:v>30.608666400000001</c:v>
                </c:pt>
                <c:pt idx="123">
                  <c:v>29.982559999999999</c:v>
                </c:pt>
                <c:pt idx="124">
                  <c:v>29.2903156</c:v>
                </c:pt>
                <c:pt idx="125">
                  <c:v>29.744463200000002</c:v>
                </c:pt>
                <c:pt idx="126">
                  <c:v>30.474185800000001</c:v>
                </c:pt>
                <c:pt idx="127">
                  <c:v>28.452567600000002</c:v>
                </c:pt>
                <c:pt idx="128">
                  <c:v>29.030172799999999</c:v>
                </c:pt>
                <c:pt idx="129">
                  <c:v>30.780625199999999</c:v>
                </c:pt>
                <c:pt idx="130">
                  <c:v>29.0500142</c:v>
                </c:pt>
                <c:pt idx="131">
                  <c:v>29.801782800000002</c:v>
                </c:pt>
                <c:pt idx="132">
                  <c:v>30.513868599999999</c:v>
                </c:pt>
                <c:pt idx="133">
                  <c:v>30.789443599999998</c:v>
                </c:pt>
                <c:pt idx="134">
                  <c:v>29.786350599999999</c:v>
                </c:pt>
                <c:pt idx="135">
                  <c:v>28.1880156</c:v>
                </c:pt>
                <c:pt idx="136">
                  <c:v>27.976374</c:v>
                </c:pt>
                <c:pt idx="137">
                  <c:v>29.682734400000001</c:v>
                </c:pt>
                <c:pt idx="138">
                  <c:v>29.532821600000002</c:v>
                </c:pt>
                <c:pt idx="139">
                  <c:v>30.692441200000005</c:v>
                </c:pt>
                <c:pt idx="140">
                  <c:v>30.057516400000001</c:v>
                </c:pt>
                <c:pt idx="141">
                  <c:v>29.8128058</c:v>
                </c:pt>
                <c:pt idx="142">
                  <c:v>29.404954799999999</c:v>
                </c:pt>
                <c:pt idx="143">
                  <c:v>28.631140200000001</c:v>
                </c:pt>
                <c:pt idx="144">
                  <c:v>30.692441200000005</c:v>
                </c:pt>
                <c:pt idx="145">
                  <c:v>29.453455999999999</c:v>
                </c:pt>
                <c:pt idx="146">
                  <c:v>27.958737200000002</c:v>
                </c:pt>
                <c:pt idx="147">
                  <c:v>29.912012799999999</c:v>
                </c:pt>
                <c:pt idx="148">
                  <c:v>29.393931800000001</c:v>
                </c:pt>
                <c:pt idx="149">
                  <c:v>28.042512000000002</c:v>
                </c:pt>
              </c:numCache>
            </c:numRef>
          </c:xVal>
          <c:yVal>
            <c:numRef>
              <c:f>MassVariance!$J$2:$J$151</c:f>
              <c:numCache>
                <c:formatCode>General</c:formatCode>
                <c:ptCount val="150"/>
                <c:pt idx="0">
                  <c:v>44.472999999999999</c:v>
                </c:pt>
                <c:pt idx="1">
                  <c:v>45.49</c:v>
                </c:pt>
                <c:pt idx="2">
                  <c:v>46.545000000000002</c:v>
                </c:pt>
                <c:pt idx="3">
                  <c:v>44.067999999999998</c:v>
                </c:pt>
                <c:pt idx="4">
                  <c:v>45.442999999999998</c:v>
                </c:pt>
                <c:pt idx="5">
                  <c:v>43.476999999999997</c:v>
                </c:pt>
                <c:pt idx="6">
                  <c:v>43.78</c:v>
                </c:pt>
                <c:pt idx="7">
                  <c:v>46.448</c:v>
                </c:pt>
                <c:pt idx="8">
                  <c:v>45.473999999999997</c:v>
                </c:pt>
                <c:pt idx="9">
                  <c:v>46.5</c:v>
                </c:pt>
                <c:pt idx="10">
                  <c:v>45.091999999999999</c:v>
                </c:pt>
                <c:pt idx="11">
                  <c:v>44.238999999999997</c:v>
                </c:pt>
                <c:pt idx="12">
                  <c:v>44.484999999999999</c:v>
                </c:pt>
                <c:pt idx="13">
                  <c:v>47.683999999999997</c:v>
                </c:pt>
                <c:pt idx="14">
                  <c:v>44.116</c:v>
                </c:pt>
                <c:pt idx="15">
                  <c:v>48.24</c:v>
                </c:pt>
                <c:pt idx="16">
                  <c:v>46.146999999999998</c:v>
                </c:pt>
                <c:pt idx="17">
                  <c:v>44.555</c:v>
                </c:pt>
                <c:pt idx="18">
                  <c:v>44.313000000000002</c:v>
                </c:pt>
                <c:pt idx="19">
                  <c:v>46.392000000000003</c:v>
                </c:pt>
                <c:pt idx="20">
                  <c:v>44.49</c:v>
                </c:pt>
                <c:pt idx="21">
                  <c:v>43.783000000000001</c:v>
                </c:pt>
                <c:pt idx="22">
                  <c:v>47.05</c:v>
                </c:pt>
                <c:pt idx="23">
                  <c:v>47.661999999999999</c:v>
                </c:pt>
                <c:pt idx="24">
                  <c:v>47.145000000000003</c:v>
                </c:pt>
                <c:pt idx="25">
                  <c:v>46.481999999999999</c:v>
                </c:pt>
                <c:pt idx="26">
                  <c:v>46.814</c:v>
                </c:pt>
                <c:pt idx="27">
                  <c:v>43.618000000000002</c:v>
                </c:pt>
                <c:pt idx="28">
                  <c:v>48.094000000000001</c:v>
                </c:pt>
                <c:pt idx="29">
                  <c:v>45.243000000000002</c:v>
                </c:pt>
                <c:pt idx="30">
                  <c:v>47.48</c:v>
                </c:pt>
                <c:pt idx="31">
                  <c:v>44.039000000000001</c:v>
                </c:pt>
                <c:pt idx="32">
                  <c:v>47.454999999999998</c:v>
                </c:pt>
                <c:pt idx="33">
                  <c:v>45.698</c:v>
                </c:pt>
                <c:pt idx="34">
                  <c:v>43.281999999999996</c:v>
                </c:pt>
                <c:pt idx="35">
                  <c:v>46.454000000000001</c:v>
                </c:pt>
                <c:pt idx="36">
                  <c:v>48.118000000000002</c:v>
                </c:pt>
                <c:pt idx="37">
                  <c:v>47.204999999999998</c:v>
                </c:pt>
                <c:pt idx="38">
                  <c:v>46.232999999999997</c:v>
                </c:pt>
                <c:pt idx="39">
                  <c:v>46.567999999999998</c:v>
                </c:pt>
                <c:pt idx="40">
                  <c:v>47.12</c:v>
                </c:pt>
                <c:pt idx="41">
                  <c:v>43.576999999999998</c:v>
                </c:pt>
                <c:pt idx="42">
                  <c:v>44.792000000000002</c:v>
                </c:pt>
                <c:pt idx="43">
                  <c:v>43.456000000000003</c:v>
                </c:pt>
                <c:pt idx="44">
                  <c:v>46.026000000000003</c:v>
                </c:pt>
                <c:pt idx="45">
                  <c:v>43.557000000000002</c:v>
                </c:pt>
                <c:pt idx="46">
                  <c:v>48.347999999999999</c:v>
                </c:pt>
                <c:pt idx="47">
                  <c:v>45.155000000000001</c:v>
                </c:pt>
                <c:pt idx="48">
                  <c:v>44.218000000000004</c:v>
                </c:pt>
                <c:pt idx="49">
                  <c:v>47.101999999999997</c:v>
                </c:pt>
                <c:pt idx="50">
                  <c:v>43.594000000000001</c:v>
                </c:pt>
                <c:pt idx="51">
                  <c:v>44.401000000000003</c:v>
                </c:pt>
                <c:pt idx="52">
                  <c:v>44.097000000000001</c:v>
                </c:pt>
                <c:pt idx="53">
                  <c:v>45.338999999999999</c:v>
                </c:pt>
                <c:pt idx="54">
                  <c:v>44.259</c:v>
                </c:pt>
                <c:pt idx="55">
                  <c:v>46.591999999999999</c:v>
                </c:pt>
                <c:pt idx="56">
                  <c:v>47.152999999999999</c:v>
                </c:pt>
                <c:pt idx="57">
                  <c:v>46.68</c:v>
                </c:pt>
                <c:pt idx="58">
                  <c:v>45.283000000000001</c:v>
                </c:pt>
                <c:pt idx="59">
                  <c:v>44.079000000000001</c:v>
                </c:pt>
                <c:pt idx="60">
                  <c:v>46.795999999999999</c:v>
                </c:pt>
                <c:pt idx="61">
                  <c:v>46.209000000000003</c:v>
                </c:pt>
                <c:pt idx="62">
                  <c:v>43.927</c:v>
                </c:pt>
                <c:pt idx="63">
                  <c:v>45.133000000000003</c:v>
                </c:pt>
                <c:pt idx="64">
                  <c:v>43.32</c:v>
                </c:pt>
                <c:pt idx="65">
                  <c:v>47.259</c:v>
                </c:pt>
                <c:pt idx="66">
                  <c:v>44.093000000000004</c:v>
                </c:pt>
                <c:pt idx="67">
                  <c:v>44.829000000000001</c:v>
                </c:pt>
                <c:pt idx="68">
                  <c:v>47.017000000000003</c:v>
                </c:pt>
                <c:pt idx="69">
                  <c:v>45.832000000000001</c:v>
                </c:pt>
                <c:pt idx="70">
                  <c:v>46.226999999999997</c:v>
                </c:pt>
                <c:pt idx="71">
                  <c:v>45.209000000000003</c:v>
                </c:pt>
                <c:pt idx="72">
                  <c:v>44.220999999999997</c:v>
                </c:pt>
                <c:pt idx="73">
                  <c:v>47.796999999999997</c:v>
                </c:pt>
                <c:pt idx="74">
                  <c:v>44.12</c:v>
                </c:pt>
                <c:pt idx="75">
                  <c:v>44.026000000000003</c:v>
                </c:pt>
                <c:pt idx="76">
                  <c:v>46.459000000000003</c:v>
                </c:pt>
                <c:pt idx="77">
                  <c:v>46.067</c:v>
                </c:pt>
                <c:pt idx="78">
                  <c:v>45.344999999999999</c:v>
                </c:pt>
                <c:pt idx="79">
                  <c:v>44.706000000000003</c:v>
                </c:pt>
                <c:pt idx="80">
                  <c:v>44.502000000000002</c:v>
                </c:pt>
                <c:pt idx="81">
                  <c:v>44.427</c:v>
                </c:pt>
                <c:pt idx="82">
                  <c:v>46.277999999999999</c:v>
                </c:pt>
                <c:pt idx="83">
                  <c:v>46.070999999999998</c:v>
                </c:pt>
                <c:pt idx="84">
                  <c:v>43.481999999999999</c:v>
                </c:pt>
                <c:pt idx="85">
                  <c:v>45.341000000000001</c:v>
                </c:pt>
                <c:pt idx="86">
                  <c:v>43.985999999999997</c:v>
                </c:pt>
                <c:pt idx="87">
                  <c:v>46.871000000000002</c:v>
                </c:pt>
                <c:pt idx="88">
                  <c:v>45.094000000000001</c:v>
                </c:pt>
                <c:pt idx="89">
                  <c:v>45.264000000000003</c:v>
                </c:pt>
                <c:pt idx="90">
                  <c:v>43.448</c:v>
                </c:pt>
                <c:pt idx="91">
                  <c:v>47.902000000000001</c:v>
                </c:pt>
                <c:pt idx="92">
                  <c:v>45.707000000000001</c:v>
                </c:pt>
                <c:pt idx="93">
                  <c:v>45.6</c:v>
                </c:pt>
                <c:pt idx="94">
                  <c:v>47.878999999999998</c:v>
                </c:pt>
                <c:pt idx="95">
                  <c:v>43.725000000000001</c:v>
                </c:pt>
                <c:pt idx="96">
                  <c:v>43.820999999999998</c:v>
                </c:pt>
                <c:pt idx="97">
                  <c:v>46.021000000000001</c:v>
                </c:pt>
                <c:pt idx="98">
                  <c:v>44.311999999999998</c:v>
                </c:pt>
                <c:pt idx="99">
                  <c:v>47.558999999999997</c:v>
                </c:pt>
                <c:pt idx="100">
                  <c:v>45.106999999999999</c:v>
                </c:pt>
                <c:pt idx="101">
                  <c:v>46.954000000000001</c:v>
                </c:pt>
                <c:pt idx="102">
                  <c:v>45.987000000000002</c:v>
                </c:pt>
                <c:pt idx="103">
                  <c:v>44.012</c:v>
                </c:pt>
                <c:pt idx="104">
                  <c:v>47.3</c:v>
                </c:pt>
                <c:pt idx="105">
                  <c:v>46.725000000000001</c:v>
                </c:pt>
                <c:pt idx="106">
                  <c:v>45.793999999999997</c:v>
                </c:pt>
                <c:pt idx="107">
                  <c:v>46.545999999999999</c:v>
                </c:pt>
                <c:pt idx="108">
                  <c:v>44.231000000000002</c:v>
                </c:pt>
                <c:pt idx="109">
                  <c:v>43.337000000000003</c:v>
                </c:pt>
                <c:pt idx="110">
                  <c:v>47.500999999999998</c:v>
                </c:pt>
                <c:pt idx="111">
                  <c:v>47.081000000000003</c:v>
                </c:pt>
                <c:pt idx="112">
                  <c:v>44.698999999999998</c:v>
                </c:pt>
                <c:pt idx="113">
                  <c:v>46.348999999999997</c:v>
                </c:pt>
                <c:pt idx="114">
                  <c:v>43.401000000000003</c:v>
                </c:pt>
                <c:pt idx="115">
                  <c:v>43.408000000000001</c:v>
                </c:pt>
                <c:pt idx="116">
                  <c:v>44.988</c:v>
                </c:pt>
                <c:pt idx="117">
                  <c:v>43.936</c:v>
                </c:pt>
                <c:pt idx="118">
                  <c:v>46.212000000000003</c:v>
                </c:pt>
                <c:pt idx="119">
                  <c:v>45.045999999999999</c:v>
                </c:pt>
                <c:pt idx="120">
                  <c:v>43.347999999999999</c:v>
                </c:pt>
                <c:pt idx="121">
                  <c:v>45.408999999999999</c:v>
                </c:pt>
                <c:pt idx="122">
                  <c:v>43.588999999999999</c:v>
                </c:pt>
                <c:pt idx="123">
                  <c:v>44.61</c:v>
                </c:pt>
                <c:pt idx="124">
                  <c:v>45.79</c:v>
                </c:pt>
                <c:pt idx="125">
                  <c:v>45.011000000000003</c:v>
                </c:pt>
                <c:pt idx="126">
                  <c:v>43.805</c:v>
                </c:pt>
                <c:pt idx="127">
                  <c:v>47.286000000000001</c:v>
                </c:pt>
                <c:pt idx="128">
                  <c:v>46.246000000000002</c:v>
                </c:pt>
                <c:pt idx="129">
                  <c:v>43.314999999999998</c:v>
                </c:pt>
                <c:pt idx="130">
                  <c:v>46.21</c:v>
                </c:pt>
                <c:pt idx="131">
                  <c:v>44.912999999999997</c:v>
                </c:pt>
                <c:pt idx="132">
                  <c:v>43.738999999999997</c:v>
                </c:pt>
                <c:pt idx="133">
                  <c:v>43.3</c:v>
                </c:pt>
                <c:pt idx="134">
                  <c:v>44.941000000000003</c:v>
                </c:pt>
                <c:pt idx="135">
                  <c:v>47.777999999999999</c:v>
                </c:pt>
                <c:pt idx="136">
                  <c:v>48.179000000000002</c:v>
                </c:pt>
                <c:pt idx="137">
                  <c:v>45.116</c:v>
                </c:pt>
                <c:pt idx="138">
                  <c:v>45.37</c:v>
                </c:pt>
                <c:pt idx="139">
                  <c:v>43.456000000000003</c:v>
                </c:pt>
                <c:pt idx="140">
                  <c:v>44.484999999999999</c:v>
                </c:pt>
                <c:pt idx="141">
                  <c:v>44.893999999999998</c:v>
                </c:pt>
                <c:pt idx="142">
                  <c:v>45.591000000000001</c:v>
                </c:pt>
                <c:pt idx="143">
                  <c:v>46.957999999999998</c:v>
                </c:pt>
                <c:pt idx="144">
                  <c:v>43.456000000000003</c:v>
                </c:pt>
                <c:pt idx="145">
                  <c:v>45.506</c:v>
                </c:pt>
                <c:pt idx="146">
                  <c:v>48.210999999999999</c:v>
                </c:pt>
                <c:pt idx="147">
                  <c:v>44.728000000000002</c:v>
                </c:pt>
                <c:pt idx="148">
                  <c:v>45.609000000000002</c:v>
                </c:pt>
                <c:pt idx="149">
                  <c:v>48.051000000000002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8303872"/>
        <c:axId val="218338816"/>
      </c:scatterChart>
      <c:valAx>
        <c:axId val="218303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Mass (lb)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8338816"/>
        <c:crosses val="autoZero"/>
        <c:crossBetween val="midCat"/>
      </c:valAx>
      <c:valAx>
        <c:axId val="2183388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Acceleration (G's)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83038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2ED15-DFD6-4C66-93AF-0E882253CF94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B2BA2-6F7D-422F-B6CB-3CD036B3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7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B2BA2-6F7D-422F-B6CB-3CD036B3D4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68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9F11-D728-47E7-B6BA-6C57A216A9C3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8EEE-88DE-4036-BF08-B0ABF9AF070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9F11-D728-47E7-B6BA-6C57A216A9C3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8EEE-88DE-4036-BF08-B0ABF9AF0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9F11-D728-47E7-B6BA-6C57A216A9C3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8EEE-88DE-4036-BF08-B0ABF9AF070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9F11-D728-47E7-B6BA-6C57A216A9C3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8EEE-88DE-4036-BF08-B0ABF9AF0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9F11-D728-47E7-B6BA-6C57A216A9C3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8EEE-88DE-4036-BF08-B0ABF9AF0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9F11-D728-47E7-B6BA-6C57A216A9C3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8EEE-88DE-4036-BF08-B0ABF9AF0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542" y="4635702"/>
            <a:ext cx="2683933" cy="22222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450542" y="4559502"/>
            <a:ext cx="2683933" cy="20574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0F4F9F11-D728-47E7-B6BA-6C57A216A9C3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B5A8EEE-88DE-4036-BF08-B0ABF9AF0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7888783" y="5791200"/>
            <a:ext cx="1245692" cy="1066800"/>
            <a:chOff x="6450542" y="4559502"/>
            <a:chExt cx="2683933" cy="2298498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0542" y="4635702"/>
              <a:ext cx="2683933" cy="222229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6450542" y="4559502"/>
              <a:ext cx="2683933" cy="20574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0F4F9F11-D728-47E7-B6BA-6C57A216A9C3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B5A8EEE-88DE-4036-BF08-B0ABF9AF0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6450542" y="4559502"/>
            <a:ext cx="2683933" cy="2298498"/>
            <a:chOff x="6460067" y="457200"/>
            <a:chExt cx="2683933" cy="2298498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067" y="533400"/>
              <a:ext cx="2683933" cy="222229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6460067" y="457200"/>
              <a:ext cx="2683933" cy="2057400"/>
            </a:xfrm>
            <a:prstGeom prst="rect">
              <a:avLst/>
            </a:prstGeom>
            <a:solidFill>
              <a:srgbClr val="FFFFFF">
                <a:alpha val="6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9F11-D728-47E7-B6BA-6C57A216A9C3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8EEE-88DE-4036-BF08-B0ABF9AF0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7888783" y="5791200"/>
            <a:ext cx="1245692" cy="1066800"/>
            <a:chOff x="6450542" y="4559502"/>
            <a:chExt cx="2683933" cy="2298498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0542" y="4635702"/>
              <a:ext cx="2683933" cy="2222298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 userDrawn="1"/>
          </p:nvSpPr>
          <p:spPr>
            <a:xfrm>
              <a:off x="6450542" y="4559502"/>
              <a:ext cx="2683933" cy="20574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9F11-D728-47E7-B6BA-6C57A216A9C3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8EEE-88DE-4036-BF08-B0ABF9AF0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9F11-D728-47E7-B6BA-6C57A216A9C3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8EEE-88DE-4036-BF08-B0ABF9AF070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9F11-D728-47E7-B6BA-6C57A216A9C3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8EEE-88DE-4036-BF08-B0ABF9AF0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9F11-D728-47E7-B6BA-6C57A216A9C3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8EEE-88DE-4036-BF08-B0ABF9AF070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9F11-D728-47E7-B6BA-6C57A216A9C3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8EEE-88DE-4036-BF08-B0ABF9AF0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F4F9F11-D728-47E7-B6BA-6C57A216A9C3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B5A8EEE-88DE-4036-BF08-B0ABF9AF07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96" r:id="rId4"/>
    <p:sldLayoutId id="2147483698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Preliminary Design Review (PDR)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493793"/>
          </a:xfrm>
        </p:spPr>
        <p:txBody>
          <a:bodyPr/>
          <a:lstStyle/>
          <a:p>
            <a:r>
              <a:rPr lang="en-US" b="1" dirty="0" smtClean="0"/>
              <a:t>Charger Rocket Works</a:t>
            </a:r>
          </a:p>
          <a:p>
            <a:r>
              <a:rPr lang="en-US" dirty="0" smtClean="0"/>
              <a:t>University of Alabama in Huntsville</a:t>
            </a:r>
          </a:p>
          <a:p>
            <a:r>
              <a:rPr lang="en-US" dirty="0" smtClean="0"/>
              <a:t>NASA Student Launch 2013-14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562600" y="3886199"/>
            <a:ext cx="3352800" cy="2776121"/>
            <a:chOff x="5486400" y="3657600"/>
            <a:chExt cx="3352800" cy="277612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3657600"/>
              <a:ext cx="3352800" cy="277612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486400" y="3657600"/>
              <a:ext cx="3352800" cy="2776121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85800" y="5029200"/>
            <a:ext cx="363016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Kenneth LeBlanc (Project Lead)</a:t>
            </a:r>
          </a:p>
          <a:p>
            <a:r>
              <a:rPr lang="en-US" dirty="0" smtClean="0"/>
              <a:t>Brian Roy            (Safety Officer)</a:t>
            </a:r>
          </a:p>
          <a:p>
            <a:r>
              <a:rPr lang="en-US" dirty="0" smtClean="0"/>
              <a:t>Chris Spalding    (Design Lead)</a:t>
            </a:r>
            <a:endParaRPr lang="en-US" dirty="0"/>
          </a:p>
          <a:p>
            <a:r>
              <a:rPr lang="en-US" dirty="0" smtClean="0"/>
              <a:t>Chad O’Brien      (Analysis Lead)</a:t>
            </a:r>
          </a:p>
          <a:p>
            <a:r>
              <a:rPr lang="en-US" dirty="0" smtClean="0"/>
              <a:t>Wesley Cobb      (Payload Lead)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81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</a:t>
            </a:r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Hardware</a:t>
            </a:r>
            <a:endParaRPr lang="en-US" dirty="0"/>
          </a:p>
          <a:p>
            <a:pPr lvl="1"/>
            <a:r>
              <a:rPr lang="en-US" dirty="0"/>
              <a:t>Materials</a:t>
            </a:r>
            <a:r>
              <a:rPr lang="en-US"/>
              <a:t> and Structures </a:t>
            </a:r>
            <a:r>
              <a:rPr lang="en-US" smtClean="0"/>
              <a:t>Testing</a:t>
            </a:r>
            <a:endParaRPr lang="en-US" dirty="0"/>
          </a:p>
          <a:p>
            <a:pPr lvl="1"/>
            <a:r>
              <a:rPr lang="en-US"/>
              <a:t>Design </a:t>
            </a:r>
            <a:r>
              <a:rPr lang="en-US" smtClean="0"/>
              <a:t>Refinement</a:t>
            </a:r>
            <a:endParaRPr lang="en-US" dirty="0"/>
          </a:p>
          <a:p>
            <a:pPr lvl="1"/>
            <a:r>
              <a:rPr lang="en-US" dirty="0"/>
              <a:t>Subscale</a:t>
            </a:r>
            <a:r>
              <a:rPr lang="en-US"/>
              <a:t> and Prototype </a:t>
            </a:r>
            <a:r>
              <a:rPr lang="en-US" smtClean="0"/>
              <a:t>Fabrication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13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 Vehicle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Tension tests of materials samples</a:t>
            </a:r>
          </a:p>
          <a:p>
            <a:pPr lvl="1"/>
            <a:r>
              <a:rPr lang="en-US" dirty="0" smtClean="0"/>
              <a:t>Control samples and samples heated to temperatures shown in supersonic CFD analysis</a:t>
            </a:r>
          </a:p>
          <a:p>
            <a:pPr lvl="2"/>
            <a:r>
              <a:rPr lang="en-US" dirty="0" smtClean="0"/>
              <a:t>Confirms suitability of standard epoxy for short bursts at supersonic temperatures</a:t>
            </a:r>
          </a:p>
          <a:p>
            <a:r>
              <a:rPr lang="en-US" dirty="0" smtClean="0"/>
              <a:t>Compression tests to failure of representative high stress components</a:t>
            </a:r>
          </a:p>
          <a:p>
            <a:pPr lvl="1"/>
            <a:r>
              <a:rPr lang="en-US" dirty="0" smtClean="0"/>
              <a:t>Confirms design calculations</a:t>
            </a:r>
          </a:p>
          <a:p>
            <a:r>
              <a:rPr lang="en-US" dirty="0" smtClean="0"/>
              <a:t>Proof loading of actual flight hardware</a:t>
            </a:r>
          </a:p>
          <a:p>
            <a:pPr lvl="1"/>
            <a:r>
              <a:rPr lang="en-US" dirty="0" smtClean="0"/>
              <a:t>Non destructive</a:t>
            </a:r>
            <a:endParaRPr lang="en-US" dirty="0"/>
          </a:p>
          <a:p>
            <a:pPr lvl="1"/>
            <a:r>
              <a:rPr lang="en-US" dirty="0" smtClean="0"/>
              <a:t>Confirms strength of critical, difficult-to-inspect epoxy joints</a:t>
            </a:r>
          </a:p>
        </p:txBody>
      </p:sp>
    </p:spTree>
    <p:extLst>
      <p:ext uri="{BB962C8B-B14F-4D97-AF65-F5344CB8AC3E}">
        <p14:creationId xmlns:p14="http://schemas.microsoft.com/office/powerpoint/2010/main" val="365363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Stability Margin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124200"/>
                <a:ext cx="8229600" cy="3352800"/>
              </a:xfrm>
            </p:spPr>
            <p:txBody>
              <a:bodyPr/>
              <a:lstStyle/>
              <a:p>
                <a:r>
                  <a:rPr lang="en-US" dirty="0" err="1"/>
                  <a:t>OpenRocket</a:t>
                </a:r>
                <a:r>
                  <a:rPr lang="en-US" dirty="0"/>
                  <a:t> </a:t>
                </a:r>
                <a:r>
                  <a:rPr lang="en-US" dirty="0" smtClean="0"/>
                  <a:t>simulated </a:t>
                </a:r>
                <a:r>
                  <a:rPr lang="en-US" dirty="0"/>
                  <a:t>CG and CP</a:t>
                </a:r>
              </a:p>
              <a:p>
                <a:r>
                  <a:rPr lang="en-US" dirty="0"/>
                  <a:t>Vehicle is </a:t>
                </a:r>
                <a:r>
                  <a:rPr lang="en-US" dirty="0" smtClean="0"/>
                  <a:t>stable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≅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𝑐𝑝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𝑐𝑔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𝐷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;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&gt;1</m:t>
                    </m:r>
                  </m:oMath>
                </a14:m>
                <a:endParaRPr lang="en-US" dirty="0">
                  <a:ea typeface="Cambria Math"/>
                </a:endParaRPr>
              </a:p>
              <a:p>
                <a:r>
                  <a:rPr lang="en-US" dirty="0"/>
                  <a:t>Supersonic </a:t>
                </a:r>
                <a:r>
                  <a:rPr lang="en-US" dirty="0" smtClean="0"/>
                  <a:t>flight</a:t>
                </a:r>
                <a:endParaRPr lang="en-US" dirty="0"/>
              </a:p>
              <a:p>
                <a:pPr lvl="1"/>
                <a:r>
                  <a:rPr lang="en-US" dirty="0" err="1"/>
                  <a:t>X</a:t>
                </a:r>
                <a:r>
                  <a:rPr lang="en-US" baseline="-25000" dirty="0" err="1"/>
                  <a:t>cp</a:t>
                </a:r>
                <a:r>
                  <a:rPr lang="en-US" dirty="0"/>
                  <a:t> expected to </a:t>
                </a:r>
                <a:r>
                  <a:rPr lang="en-US" dirty="0" smtClean="0"/>
                  <a:t>grow</a:t>
                </a:r>
                <a:endParaRPr lang="en-US" dirty="0"/>
              </a:p>
              <a:p>
                <a:pPr lvl="1"/>
                <a:r>
                  <a:rPr lang="en-US" dirty="0" err="1"/>
                  <a:t>X</a:t>
                </a:r>
                <a:r>
                  <a:rPr lang="en-US" baseline="-25000" dirty="0" err="1"/>
                  <a:t>cg</a:t>
                </a:r>
                <a:r>
                  <a:rPr lang="en-US" dirty="0"/>
                  <a:t> expected to </a:t>
                </a:r>
                <a:r>
                  <a:rPr lang="en-US" dirty="0" smtClean="0"/>
                  <a:t>shrink</a:t>
                </a:r>
                <a:endParaRPr lang="en-US" dirty="0"/>
              </a:p>
              <a:p>
                <a:pPr lvl="1"/>
                <a:r>
                  <a:rPr lang="en-US" dirty="0"/>
                  <a:t>Stability e</a:t>
                </a:r>
                <a:r>
                  <a:rPr lang="en-US" dirty="0" smtClean="0"/>
                  <a:t>xpected </a:t>
                </a:r>
                <a:r>
                  <a:rPr lang="en-US" dirty="0"/>
                  <a:t>to </a:t>
                </a:r>
                <a:r>
                  <a:rPr lang="en-US" dirty="0" smtClean="0"/>
                  <a:t>increase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124200"/>
                <a:ext cx="8229600" cy="3352800"/>
              </a:xfrm>
              <a:blipFill rotWithShape="1">
                <a:blip r:embed="rId2"/>
                <a:stretch>
                  <a:fillRect l="-593" t="-1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08" y="1447800"/>
            <a:ext cx="827275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62200"/>
            <a:ext cx="933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50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Motor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Cessaroni</a:t>
            </a:r>
            <a:r>
              <a:rPr lang="en-US" dirty="0" smtClean="0"/>
              <a:t> Technology Incorporated</a:t>
            </a:r>
            <a:br>
              <a:rPr lang="en-US" dirty="0" smtClean="0"/>
            </a:br>
            <a:r>
              <a:rPr lang="en-US" dirty="0" smtClean="0"/>
              <a:t>	- 7312 M4770-P</a:t>
            </a:r>
          </a:p>
          <a:p>
            <a:r>
              <a:rPr lang="en-US" dirty="0" smtClean="0"/>
              <a:t>3 Grain</a:t>
            </a:r>
          </a:p>
          <a:p>
            <a:r>
              <a:rPr lang="en-US" dirty="0" smtClean="0"/>
              <a:t>High Impulse (7,312 N-s)</a:t>
            </a:r>
          </a:p>
          <a:p>
            <a:r>
              <a:rPr lang="en-US" dirty="0" smtClean="0"/>
              <a:t>Low Burn Time (1.53 seconds)</a:t>
            </a:r>
          </a:p>
          <a:p>
            <a:r>
              <a:rPr lang="en-US" dirty="0" smtClean="0"/>
              <a:t>Thrust to Weight Ratio (36.5)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" y="4191000"/>
            <a:ext cx="5257800" cy="2225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67389" y="2157412"/>
            <a:ext cx="359092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5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Flight Path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68926"/>
              </p:ext>
            </p:extLst>
          </p:nvPr>
        </p:nvGraphicFramePr>
        <p:xfrm>
          <a:off x="838200" y="1524000"/>
          <a:ext cx="7004891" cy="4445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543615"/>
              </p:ext>
            </p:extLst>
          </p:nvPr>
        </p:nvGraphicFramePr>
        <p:xfrm>
          <a:off x="1600200" y="6019800"/>
          <a:ext cx="4114800" cy="375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1761"/>
                <a:gridCol w="1658639"/>
                <a:gridCol w="914400"/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Event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Value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Flight Time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63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Ascent</a:t>
            </a:r>
            <a:endParaRPr lang="en-US" dirty="0"/>
          </a:p>
        </p:txBody>
      </p:sp>
      <p:graphicFrame>
        <p:nvGraphicFramePr>
          <p:cNvPr id="4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464917"/>
              </p:ext>
            </p:extLst>
          </p:nvPr>
        </p:nvGraphicFramePr>
        <p:xfrm>
          <a:off x="1371600" y="1295400"/>
          <a:ext cx="6319091" cy="4369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805289"/>
              </p:ext>
            </p:extLst>
          </p:nvPr>
        </p:nvGraphicFramePr>
        <p:xfrm>
          <a:off x="1828800" y="5791200"/>
          <a:ext cx="4114800" cy="554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1761"/>
                <a:gridCol w="1658639"/>
                <a:gridCol w="914400"/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Event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Value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Time To Apogee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24.9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seconds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Apogee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14800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ft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6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Powered </a:t>
            </a:r>
            <a:r>
              <a:rPr lang="en-US" smtClean="0"/>
              <a:t>Flight</a:t>
            </a:r>
            <a:endParaRPr lang="en-US" dirty="0"/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069982"/>
              </p:ext>
            </p:extLst>
          </p:nvPr>
        </p:nvGraphicFramePr>
        <p:xfrm>
          <a:off x="1828800" y="5410200"/>
          <a:ext cx="4114800" cy="9132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1761"/>
                <a:gridCol w="1658639"/>
                <a:gridCol w="914400"/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Event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Value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Burn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Time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1.53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seconds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Burn Out Altitude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feet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Burn Out Velocity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fps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x Acceleration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43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G’s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740026"/>
              </p:ext>
            </p:extLst>
          </p:nvPr>
        </p:nvGraphicFramePr>
        <p:xfrm>
          <a:off x="1295401" y="1219200"/>
          <a:ext cx="6629400" cy="4140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244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Descent</a:t>
            </a:r>
            <a:endParaRPr lang="en-US" dirty="0"/>
          </a:p>
        </p:txBody>
      </p:sp>
      <p:graphicFrame>
        <p:nvGraphicFramePr>
          <p:cNvPr id="5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81122"/>
              </p:ext>
            </p:extLst>
          </p:nvPr>
        </p:nvGraphicFramePr>
        <p:xfrm>
          <a:off x="2019300" y="5257800"/>
          <a:ext cx="5105400" cy="1272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2200"/>
                <a:gridCol w="1608667"/>
                <a:gridCol w="1134533"/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Event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Value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Drogue Release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seconds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Altitude Descent Speed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</a:rPr>
                        <a:t>ft</a:t>
                      </a:r>
                      <a:r>
                        <a:rPr lang="en-US" sz="1100" dirty="0" smtClean="0">
                          <a:effectLst/>
                        </a:rPr>
                        <a:t>/s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Main Release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</a:rPr>
                        <a:t>ft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Low Altitude Descent Speed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ft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Impact Energy Bottom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Section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15.9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lbf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Impact Energy Nose Cone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0.83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lbf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3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677450"/>
              </p:ext>
            </p:extLst>
          </p:nvPr>
        </p:nvGraphicFramePr>
        <p:xfrm>
          <a:off x="1104900" y="914400"/>
          <a:ext cx="6934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016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Variance Analysis</a:t>
            </a:r>
            <a:endParaRPr lang="en-US" dirty="0"/>
          </a:p>
        </p:txBody>
      </p:sp>
      <p:graphicFrame>
        <p:nvGraphicFramePr>
          <p:cNvPr id="4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2366"/>
              </p:ext>
            </p:extLst>
          </p:nvPr>
        </p:nvGraphicFramePr>
        <p:xfrm>
          <a:off x="76200" y="1295400"/>
          <a:ext cx="4114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5"/>
              <p:cNvSpPr txBox="1"/>
              <p:nvPr/>
            </p:nvSpPr>
            <p:spPr>
              <a:xfrm>
                <a:off x="4738039" y="4419600"/>
                <a:ext cx="2563522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Monte Carlo Method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=29.337</m:t>
                    </m:r>
                    <m:r>
                      <a:rPr lang="en-US" b="0" i="1" smtClean="0">
                        <a:latin typeface="Cambria Math"/>
                      </a:rPr>
                      <m:t>𝑙𝑏</m:t>
                    </m:r>
                  </m:oMath>
                </a14:m>
                <a:endParaRPr lang="en-US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</a:rPr>
                      <m:t>=1.467</m:t>
                    </m:r>
                    <m:r>
                      <a:rPr lang="en-US" b="0" i="1" smtClean="0">
                        <a:latin typeface="Cambria Math"/>
                      </a:rPr>
                      <m:t>𝑙𝑏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5%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150 Test Cases</a:t>
                </a:r>
                <a:endParaRPr lang="en-US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9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039" y="4419600"/>
                <a:ext cx="2563522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1425" t="-2066" r="-1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355872"/>
              </p:ext>
            </p:extLst>
          </p:nvPr>
        </p:nvGraphicFramePr>
        <p:xfrm>
          <a:off x="4419600" y="1295400"/>
          <a:ext cx="4114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220028"/>
              </p:ext>
            </p:extLst>
          </p:nvPr>
        </p:nvGraphicFramePr>
        <p:xfrm>
          <a:off x="304800" y="3962400"/>
          <a:ext cx="4114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082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</a:t>
            </a:r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  <a:p>
            <a:pPr lvl="1"/>
            <a:r>
              <a:rPr lang="en-US" dirty="0"/>
              <a:t>CFD-ACE+ Fluid Dynamics Models</a:t>
            </a:r>
          </a:p>
          <a:p>
            <a:pPr lvl="1"/>
            <a:r>
              <a:rPr lang="en-US" dirty="0"/>
              <a:t>Post Flight Analysis</a:t>
            </a:r>
          </a:p>
          <a:p>
            <a:pPr lvl="1"/>
            <a:r>
              <a:rPr lang="en-US" dirty="0"/>
              <a:t>Generate a 6-axis Flight Trajectory Model using Commercial </a:t>
            </a:r>
            <a:r>
              <a:rPr lang="en-US" dirty="0" smtClean="0"/>
              <a:t>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/>
              <a:t>Prometheus</a:t>
            </a:r>
            <a:br>
              <a:rPr lang="en-US" dirty="0"/>
            </a:br>
            <a:r>
              <a:rPr lang="en-US"/>
              <a:t>Flight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Overview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7200"/>
            <a:ext cx="5460070" cy="6275156"/>
          </a:xfrm>
        </p:spPr>
      </p:pic>
      <p:graphicFrame>
        <p:nvGraphicFramePr>
          <p:cNvPr id="3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403029"/>
              </p:ext>
            </p:extLst>
          </p:nvPr>
        </p:nvGraphicFramePr>
        <p:xfrm>
          <a:off x="228600" y="2514600"/>
          <a:ext cx="2895600" cy="2672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8451"/>
                <a:gridCol w="723900"/>
                <a:gridCol w="603249"/>
              </a:tblGrid>
              <a:tr h="26362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Event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</a:rPr>
                        <a:t>Value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</a:rPr>
                        <a:t>Units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64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Max Speed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1960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ft/s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64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Time To Apogee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24.9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64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Apogee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14800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64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Time at Main Deploy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328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Main Chute Deployment Altitude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64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Ground Impact Speed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7.0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ft/s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64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Nose Cone Impact Energy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0.83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ft-lbf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64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Body Impact Energy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15.9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ft-lbf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98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Payload </a:t>
            </a:r>
            <a:r>
              <a:rPr lang="en-US" dirty="0" smtClean="0"/>
              <a:t>Systems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1524000"/>
            <a:ext cx="0" cy="533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41148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828800"/>
            <a:ext cx="3322638" cy="208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6888" y="1381095"/>
            <a:ext cx="3322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Dielectrophoresis</a:t>
            </a:r>
            <a:endParaRPr lang="en-US" sz="1600" dirty="0"/>
          </a:p>
        </p:txBody>
      </p:sp>
      <p:pic>
        <p:nvPicPr>
          <p:cNvPr id="14" name="Picture 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3" t="6229" r="24684" b="2844"/>
          <a:stretch/>
        </p:blipFill>
        <p:spPr>
          <a:xfrm>
            <a:off x="4876800" y="1719649"/>
            <a:ext cx="1874076" cy="2171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48200" y="1383268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Effects of Supersonic Flight on Paints/Coatings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219320" y="4200525"/>
            <a:ext cx="3322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Landing Hazard Detection System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77838" y="4200525"/>
            <a:ext cx="3322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Nanolauch</a:t>
            </a:r>
            <a:r>
              <a:rPr lang="en-US" sz="1600" dirty="0"/>
              <a:t> </a:t>
            </a:r>
            <a:r>
              <a:rPr lang="en-US" sz="1600" dirty="0" smtClean="0"/>
              <a:t>1200 Experiment</a:t>
            </a:r>
            <a:endParaRPr lang="en-US" sz="1600" dirty="0"/>
          </a:p>
        </p:txBody>
      </p:sp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8" y="4539079"/>
            <a:ext cx="2245678" cy="21348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3" r="18750"/>
          <a:stretch/>
        </p:blipFill>
        <p:spPr>
          <a:xfrm>
            <a:off x="6952758" y="1745195"/>
            <a:ext cx="1846488" cy="2247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239" y="4652295"/>
            <a:ext cx="2280975" cy="202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8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Payload Design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447800"/>
            <a:ext cx="48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Segmented modular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Customizable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Able to be arranged for CG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be inserted and removed in one piece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Consolidated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Easy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Designed to account for high </a:t>
            </a:r>
            <a:r>
              <a:rPr lang="en-US" dirty="0" smtClean="0"/>
              <a:t>G-forces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4114800"/>
            <a:ext cx="7210425" cy="1976421"/>
          </a:xfrm>
        </p:spPr>
      </p:pic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2" r="22436"/>
          <a:stretch/>
        </p:blipFill>
        <p:spPr>
          <a:xfrm>
            <a:off x="5715000" y="1447800"/>
            <a:ext cx="3276600" cy="255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1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Payload </a:t>
            </a:r>
            <a:r>
              <a:rPr lang="en-US" dirty="0" smtClean="0"/>
              <a:t>Verification </a:t>
            </a:r>
            <a:r>
              <a:rPr lang="en-US" dirty="0" smtClean="0"/>
              <a:t>and </a:t>
            </a:r>
            <a:r>
              <a:rPr lang="en-US" dirty="0" smtClean="0"/>
              <a:t>Test </a:t>
            </a:r>
            <a:r>
              <a:rPr lang="en-US" dirty="0"/>
              <a:t>P</a:t>
            </a:r>
            <a:r>
              <a:rPr lang="en-US" dirty="0" smtClean="0"/>
              <a:t>lan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74980"/>
              </p:ext>
            </p:extLst>
          </p:nvPr>
        </p:nvGraphicFramePr>
        <p:xfrm>
          <a:off x="457200" y="1600201"/>
          <a:ext cx="8001000" cy="4435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/>
                <a:gridCol w="2000250"/>
                <a:gridCol w="2000250"/>
                <a:gridCol w="2000250"/>
              </a:tblGrid>
              <a:tr h="24204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Payload Requirement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31" marR="6613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Design Capability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31" marR="6613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3400" algn="l"/>
                          <a:tab pos="554990" algn="ctr"/>
                        </a:tabLst>
                      </a:pPr>
                      <a:r>
                        <a:rPr lang="en-US" sz="1600" b="1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Risk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31" marR="6613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Metric/Verification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31" marR="66131" marT="0" marB="0" anchor="ctr"/>
                </a:tc>
              </a:tr>
              <a:tr h="96818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Administer High Voltage Dielectric Test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31" marR="6613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Provide same voltage as previous experiments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31" marR="6613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Electric shock or dielectric failure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31" marR="6613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PMingLiU"/>
                          <a:cs typeface="Times New Roman"/>
                        </a:rPr>
                        <a:t>Post flight video inspection and buzzer sounding to indicate voltage is on.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31" marR="66131" marT="0" marB="0"/>
                </a:tc>
              </a:tr>
              <a:tr h="72614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PMingLiU"/>
                          <a:cs typeface="Times New Roman"/>
                        </a:rPr>
                        <a:t>Microgravity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31" marR="6613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Experience a second of low g to run experiment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31" marR="6613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Not enough time to see clear results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31" marR="6613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PMingLiU"/>
                          <a:cs typeface="Times New Roman"/>
                        </a:rPr>
                        <a:t>Post-flight video inspection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31" marR="66131" marT="0" marB="0" anchor="ctr"/>
                </a:tc>
              </a:tr>
              <a:tr h="121023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Coatings and Paint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31" marR="6613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Two different coatings/ paints for analysis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31" marR="6613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Rocket appearance could change depending on the paint’s reaction to the heat.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31" marR="6613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Visual inspection of surface roughness changes, most heat resistant, and durability of coating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31" marR="66131" marT="0" marB="0" anchor="ctr"/>
                </a:tc>
              </a:tr>
              <a:tr h="96818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Preflight Post flight surface analysis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31" marR="6613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Optical microscope analysis of the surface before and after flight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31" marR="6613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Deterioration of initial paint/coating due to high heat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31" marR="6613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Pre-flight vs Post-flight inspection/analysis comparison at microscopic level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31" marR="6613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99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Payload </a:t>
            </a:r>
            <a:r>
              <a:rPr lang="en-US" dirty="0" smtClean="0"/>
              <a:t>Verification </a:t>
            </a:r>
            <a:r>
              <a:rPr lang="en-US" dirty="0"/>
              <a:t>and </a:t>
            </a:r>
            <a:r>
              <a:rPr lang="en-US" dirty="0" smtClean="0"/>
              <a:t>Test </a:t>
            </a:r>
            <a:r>
              <a:rPr lang="en-US" dirty="0"/>
              <a:t>P</a:t>
            </a:r>
            <a:r>
              <a:rPr lang="en-US" dirty="0" smtClean="0"/>
              <a:t>lan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325382"/>
              </p:ext>
            </p:extLst>
          </p:nvPr>
        </p:nvGraphicFramePr>
        <p:xfrm>
          <a:off x="457200" y="1600200"/>
          <a:ext cx="8229600" cy="4023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Payload Requirement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Design Capability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3400" algn="l"/>
                          <a:tab pos="554990" algn="ctr"/>
                        </a:tabLst>
                      </a:pPr>
                      <a:r>
                        <a:rPr lang="en-US" sz="1600" b="1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Risk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Metric/Verification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Hazard detection camera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Hang a camera below the rocket on descent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Camera tangles up with the shock cord or parachute, and/or blocks the camera view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Camera deploys safely and analyzes the landing zone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PMingLiU"/>
                          <a:cs typeface="Times New Roman"/>
                        </a:rPr>
                        <a:t>Live Data Feed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Recording data if the ground below is clear of hazards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Camera results could be inconclusive due to swaying motion of parachute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Ground station receives live conclusive evidence of landing hazards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PMingLiU"/>
                          <a:cs typeface="Times New Roman"/>
                        </a:rPr>
                        <a:t>Recoverable and Reusable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PMingLiU"/>
                          <a:cs typeface="Times New Roman"/>
                        </a:rPr>
                        <a:t>Capable of being launched again on the same day without repairs or modifications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All or some of the systems/subsystems destroyed due to recovery failure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All payload components recovered, and in working condition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03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Avionics and Payload</a:t>
            </a:r>
          </a:p>
          <a:p>
            <a:pPr lvl="1"/>
            <a:r>
              <a:rPr lang="en-US"/>
              <a:t>Payload </a:t>
            </a:r>
            <a:r>
              <a:rPr lang="en-US" dirty="0"/>
              <a:t>Sled</a:t>
            </a:r>
            <a:r>
              <a:rPr lang="en-US"/>
              <a:t> Fabrication </a:t>
            </a:r>
            <a:r>
              <a:rPr lang="en-US" smtClean="0"/>
              <a:t>and </a:t>
            </a:r>
            <a:r>
              <a:rPr lang="en-US"/>
              <a:t>Strength </a:t>
            </a:r>
            <a:r>
              <a:rPr lang="en-US" smtClean="0"/>
              <a:t>Test</a:t>
            </a:r>
            <a:endParaRPr lang="en-US" dirty="0"/>
          </a:p>
          <a:p>
            <a:pPr lvl="1"/>
            <a:r>
              <a:rPr lang="en-US"/>
              <a:t>Component Calibration </a:t>
            </a:r>
            <a:r>
              <a:rPr lang="en-US" smtClean="0"/>
              <a:t>and Testing</a:t>
            </a:r>
            <a:endParaRPr lang="en-US" dirty="0"/>
          </a:p>
          <a:p>
            <a:pPr lvl="1"/>
            <a:r>
              <a:rPr lang="en-US"/>
              <a:t>LHDS </a:t>
            </a:r>
            <a:r>
              <a:rPr lang="en-US" smtClean="0"/>
              <a:t>Development</a:t>
            </a:r>
            <a:endParaRPr lang="en-US" dirty="0"/>
          </a:p>
          <a:p>
            <a:pPr lvl="1"/>
            <a:r>
              <a:rPr lang="en-US" err="1"/>
              <a:t>Nanolaunch</a:t>
            </a:r>
            <a:r>
              <a:rPr lang="en-US"/>
              <a:t> Program </a:t>
            </a:r>
            <a:r>
              <a:rPr lang="en-US" smtClean="0"/>
              <a:t>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3030" y="1676401"/>
            <a:ext cx="6937944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Question</a:t>
            </a:r>
          </a:p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&amp;</a:t>
            </a:r>
          </a:p>
          <a:p>
            <a:pPr algn="ctr"/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Answer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350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Schedule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7" r="98"/>
          <a:stretch/>
        </p:blipFill>
        <p:spPr bwMode="auto">
          <a:xfrm>
            <a:off x="342900" y="1752600"/>
            <a:ext cx="8458200" cy="45243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265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447800"/>
            <a:ext cx="8229600" cy="4876800"/>
          </a:xfrm>
        </p:spPr>
        <p:txBody>
          <a:bodyPr/>
          <a:lstStyle/>
          <a:p>
            <a:r>
              <a:rPr lang="en-US" dirty="0" smtClean="0"/>
              <a:t>Under Construction</a:t>
            </a:r>
          </a:p>
          <a:p>
            <a:r>
              <a:rPr lang="en-US" dirty="0" smtClean="0"/>
              <a:t>Modular in Nature</a:t>
            </a:r>
          </a:p>
          <a:p>
            <a:r>
              <a:rPr lang="en-US" dirty="0" smtClean="0"/>
              <a:t>Adaptable for different ages and lengths</a:t>
            </a:r>
          </a:p>
          <a:p>
            <a:r>
              <a:rPr lang="en-US" dirty="0" smtClean="0"/>
              <a:t>Supporting activity</a:t>
            </a:r>
          </a:p>
          <a:p>
            <a:pPr lvl="1"/>
            <a:r>
              <a:rPr lang="en-US" dirty="0" smtClean="0"/>
              <a:t>Water Rockets</a:t>
            </a:r>
          </a:p>
          <a:p>
            <a:pPr lvl="1"/>
            <a:r>
              <a:rPr lang="en-US" dirty="0" smtClean="0"/>
              <a:t>Drag Experiment</a:t>
            </a:r>
          </a:p>
          <a:p>
            <a:r>
              <a:rPr lang="en-US" dirty="0" smtClean="0"/>
              <a:t>Packet format for easy</a:t>
            </a:r>
            <a:br>
              <a:rPr lang="en-US" dirty="0" smtClean="0"/>
            </a:br>
            <a:r>
              <a:rPr lang="en-US" dirty="0" smtClean="0"/>
              <a:t>integration into existing</a:t>
            </a:r>
            <a:br>
              <a:rPr lang="en-US" dirty="0" smtClean="0"/>
            </a:br>
            <a:r>
              <a:rPr lang="en-US" dirty="0" smtClean="0"/>
              <a:t>events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2909888"/>
            <a:ext cx="4857750" cy="364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5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and Justifications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404084"/>
              </p:ext>
            </p:extLst>
          </p:nvPr>
        </p:nvGraphicFramePr>
        <p:xfrm>
          <a:off x="457200" y="1600200"/>
          <a:ext cx="8229599" cy="4953000"/>
        </p:xfrm>
        <a:graphic>
          <a:graphicData uri="http://schemas.openxmlformats.org/drawingml/2006/table">
            <a:tbl>
              <a:tblPr/>
              <a:tblGrid>
                <a:gridCol w="1910442"/>
                <a:gridCol w="2527662"/>
                <a:gridCol w="3791495"/>
              </a:tblGrid>
              <a:tr h="2673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Component</a:t>
                      </a:r>
                    </a:p>
                  </a:txBody>
                  <a:tcPr marL="12661" marR="12661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</a:t>
                      </a:r>
                    </a:p>
                  </a:txBody>
                  <a:tcPr marL="12661" marR="12661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Justification</a:t>
                      </a:r>
                    </a:p>
                  </a:txBody>
                  <a:tcPr marL="12661" marR="12661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77002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Body Tube</a:t>
                      </a:r>
                    </a:p>
                  </a:txBody>
                  <a:tcPr marL="12661" marR="12661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Carbon Fiber</a:t>
                      </a:r>
                    </a:p>
                  </a:txBody>
                  <a:tcPr marL="12661" marR="12661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 strength requirement, ease of fabrication, student learning experience</a:t>
                      </a:r>
                    </a:p>
                  </a:txBody>
                  <a:tcPr marL="12661" marR="12661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77002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Fins</a:t>
                      </a:r>
                    </a:p>
                  </a:txBody>
                  <a:tcPr marL="12661" marR="12661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Carbon Fiber</a:t>
                      </a:r>
                    </a:p>
                  </a:txBody>
                  <a:tcPr marL="12661" marR="12661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 strength requirement, ease of fabrication, student learning experience</a:t>
                      </a:r>
                    </a:p>
                  </a:txBody>
                  <a:tcPr marL="12661" marR="12661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77002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Bulkheads</a:t>
                      </a:r>
                    </a:p>
                  </a:txBody>
                  <a:tcPr marL="12661" marR="12661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Carbon Fiber</a:t>
                      </a:r>
                    </a:p>
                  </a:txBody>
                  <a:tcPr marL="12661" marR="12661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 strength requirement, ease of fabrication, student learning experience</a:t>
                      </a:r>
                    </a:p>
                  </a:txBody>
                  <a:tcPr marL="12661" marR="12661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77002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Nose Cone</a:t>
                      </a:r>
                    </a:p>
                  </a:txBody>
                  <a:tcPr marL="12661" marR="12661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Fiberglass</a:t>
                      </a:r>
                    </a:p>
                  </a:txBody>
                  <a:tcPr marL="12661" marR="12661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Radio transparency, moderate strength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requirement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61" marR="12661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77002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Payload Bays</a:t>
                      </a:r>
                    </a:p>
                  </a:txBody>
                  <a:tcPr marL="12661" marR="12661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3D Printed ABS</a:t>
                      </a:r>
                    </a:p>
                  </a:txBody>
                  <a:tcPr marL="12661" marR="12661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 strength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requiement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low weight, complex profiles possible</a:t>
                      </a:r>
                    </a:p>
                  </a:txBody>
                  <a:tcPr marL="12661" marR="12661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8355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Payload Shaft</a:t>
                      </a:r>
                    </a:p>
                  </a:txBody>
                  <a:tcPr marL="12661" marR="12661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Alumium</a:t>
                      </a:r>
                    </a:p>
                  </a:txBody>
                  <a:tcPr marL="12661" marR="12661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 weight, threaded shaft required</a:t>
                      </a:r>
                    </a:p>
                  </a:txBody>
                  <a:tcPr marL="12661" marR="12661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8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 Component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2133600"/>
          </a:xfrm>
        </p:spPr>
        <p:txBody>
          <a:bodyPr/>
          <a:lstStyle/>
          <a:p>
            <a:r>
              <a:rPr lang="en-US" dirty="0" smtClean="0"/>
              <a:t>Body Tube</a:t>
            </a:r>
          </a:p>
          <a:p>
            <a:pPr lvl="1"/>
            <a:r>
              <a:rPr lang="en-US" dirty="0" smtClean="0"/>
              <a:t>4.5” inside diameter</a:t>
            </a:r>
          </a:p>
          <a:p>
            <a:pPr lvl="1"/>
            <a:r>
              <a:rPr lang="en-US" dirty="0" smtClean="0"/>
              <a:t>Wrapped carbon fiber tube</a:t>
            </a:r>
          </a:p>
          <a:p>
            <a:pPr lvl="2"/>
            <a:r>
              <a:rPr lang="en-US" dirty="0" smtClean="0"/>
              <a:t>Carbon cloth wrapped over mandrel</a:t>
            </a:r>
          </a:p>
          <a:p>
            <a:pPr lvl="2"/>
            <a:r>
              <a:rPr lang="en-US" dirty="0" smtClean="0"/>
              <a:t>High strength, ease of fabrication</a:t>
            </a:r>
          </a:p>
          <a:p>
            <a:pPr lvl="2"/>
            <a:endParaRPr lang="en-US" dirty="0"/>
          </a:p>
        </p:txBody>
      </p:sp>
      <p:pic>
        <p:nvPicPr>
          <p:cNvPr id="4" name="Picture 3" descr="G:\490_Rocket_Home\Prometheus_Pics\For Chris\Base_Payload_Sid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467600" cy="2895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1219200" y="3276600"/>
            <a:ext cx="0" cy="1143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26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Vehicle </a:t>
            </a:r>
            <a:r>
              <a:rPr lang="en-US" dirty="0" smtClean="0"/>
              <a:t>Component Discussion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343400"/>
            <a:ext cx="82296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Payload Shaft</a:t>
            </a:r>
          </a:p>
          <a:p>
            <a:pPr lvl="1"/>
            <a:r>
              <a:rPr lang="en-US" dirty="0" smtClean="0"/>
              <a:t>3/8” Aluminum Thread</a:t>
            </a:r>
          </a:p>
          <a:p>
            <a:pPr lvl="2"/>
            <a:r>
              <a:rPr lang="en-US" dirty="0" smtClean="0"/>
              <a:t>Threaded into motor case end cap</a:t>
            </a:r>
          </a:p>
          <a:p>
            <a:pPr lvl="2"/>
            <a:r>
              <a:rPr lang="en-US" dirty="0" smtClean="0"/>
              <a:t>Passes thrust/ recovery forces into bulkhead, payloads,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2"/>
            <a:r>
              <a:rPr lang="en-US" dirty="0" smtClean="0"/>
              <a:t>Retains body tube segments</a:t>
            </a:r>
          </a:p>
          <a:p>
            <a:pPr lvl="2"/>
            <a:endParaRPr lang="en-US" dirty="0"/>
          </a:p>
        </p:txBody>
      </p:sp>
      <p:pic>
        <p:nvPicPr>
          <p:cNvPr id="6" name="Picture 5" descr="G:\490_Rocket_Home\Prometheus_Pics\For Chris\Base_Payload_Sid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467600" cy="2895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Arrow Connector 2"/>
          <p:cNvCxnSpPr/>
          <p:nvPr/>
        </p:nvCxnSpPr>
        <p:spPr>
          <a:xfrm flipV="1">
            <a:off x="1219200" y="2895600"/>
            <a:ext cx="0" cy="1524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23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Vehicle </a:t>
            </a:r>
            <a:r>
              <a:rPr lang="en-US" dirty="0" smtClean="0"/>
              <a:t>Component Discussion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343400"/>
            <a:ext cx="82296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Fins</a:t>
            </a:r>
          </a:p>
          <a:p>
            <a:pPr lvl="1"/>
            <a:r>
              <a:rPr lang="en-US" dirty="0" smtClean="0"/>
              <a:t>Carbon fiber</a:t>
            </a:r>
          </a:p>
          <a:p>
            <a:pPr lvl="2"/>
            <a:r>
              <a:rPr lang="en-US" dirty="0" err="1" smtClean="0"/>
              <a:t>Nanolaunch</a:t>
            </a:r>
            <a:r>
              <a:rPr lang="en-US" dirty="0" smtClean="0"/>
              <a:t> profile</a:t>
            </a:r>
          </a:p>
          <a:p>
            <a:pPr lvl="2"/>
            <a:r>
              <a:rPr lang="en-US" dirty="0" smtClean="0"/>
              <a:t>Two piece design allowing large flange fabrication</a:t>
            </a:r>
            <a:endParaRPr lang="en-US" dirty="0"/>
          </a:p>
        </p:txBody>
      </p:sp>
      <p:pic>
        <p:nvPicPr>
          <p:cNvPr id="6" name="Picture 5" descr="G:\490_Rocket_Home\Prometheus_Pics\For Chris\Base_Payload_Sid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4676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762000" y="1447800"/>
            <a:ext cx="38100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:\490_Rocket_Home\Prometheus_Pics\For Chris\Fin_Is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45538">
            <a:off x="1433163" y="1434277"/>
            <a:ext cx="1629474" cy="2796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814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Vehicle </a:t>
            </a:r>
            <a:r>
              <a:rPr lang="en-US" dirty="0" smtClean="0"/>
              <a:t>Component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2133600"/>
          </a:xfrm>
        </p:spPr>
        <p:txBody>
          <a:bodyPr/>
          <a:lstStyle/>
          <a:p>
            <a:r>
              <a:rPr lang="en-US" dirty="0" smtClean="0"/>
              <a:t>Nose Cone</a:t>
            </a:r>
          </a:p>
          <a:p>
            <a:pPr lvl="1"/>
            <a:r>
              <a:rPr lang="en-US" dirty="0" smtClean="0"/>
              <a:t>Fiberglass</a:t>
            </a:r>
          </a:p>
          <a:p>
            <a:pPr lvl="2"/>
            <a:r>
              <a:rPr lang="en-US" dirty="0" err="1" smtClean="0"/>
              <a:t>Nanolaunch</a:t>
            </a:r>
            <a:r>
              <a:rPr lang="en-US" dirty="0" smtClean="0"/>
              <a:t> Profile</a:t>
            </a:r>
          </a:p>
          <a:p>
            <a:pPr lvl="2"/>
            <a:r>
              <a:rPr lang="en-US" dirty="0" smtClean="0"/>
              <a:t>Will include </a:t>
            </a:r>
            <a:r>
              <a:rPr lang="en-US" dirty="0" err="1" smtClean="0"/>
              <a:t>Nanolaunch</a:t>
            </a:r>
            <a:r>
              <a:rPr lang="en-US" dirty="0" smtClean="0"/>
              <a:t> payload components</a:t>
            </a:r>
            <a:endParaRPr lang="en-US" dirty="0"/>
          </a:p>
        </p:txBody>
      </p:sp>
      <p:pic>
        <p:nvPicPr>
          <p:cNvPr id="5" name="Picture 4" descr="G:\490_Rocket_Home\Prometheus_Pics\For Chris\nose_con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9010" y="377190"/>
            <a:ext cx="2994660" cy="4983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965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UAH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0058C2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1097</TotalTime>
  <Words>935</Words>
  <Application>Microsoft Office PowerPoint</Application>
  <PresentationFormat>On-screen Show (4:3)</PresentationFormat>
  <Paragraphs>269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Clarity</vt:lpstr>
      <vt:lpstr>Preliminary Design Review (PDR)</vt:lpstr>
      <vt:lpstr>Prometheus Flight  Overview</vt:lpstr>
      <vt:lpstr>Project Schedule</vt:lpstr>
      <vt:lpstr>Outreach</vt:lpstr>
      <vt:lpstr>Materials and Justifications</vt:lpstr>
      <vt:lpstr>Vehicle Component Discussion</vt:lpstr>
      <vt:lpstr>PowerPoint Presentation</vt:lpstr>
      <vt:lpstr>PowerPoint Presentation</vt:lpstr>
      <vt:lpstr>Vehicle Component Discussion</vt:lpstr>
      <vt:lpstr>Next Steps</vt:lpstr>
      <vt:lpstr>Launch Vehicle Verification</vt:lpstr>
      <vt:lpstr>Static Stability Margin</vt:lpstr>
      <vt:lpstr>Baseline Motor Selection</vt:lpstr>
      <vt:lpstr>Projected Flight Path</vt:lpstr>
      <vt:lpstr>Ascent</vt:lpstr>
      <vt:lpstr>Powered Flight</vt:lpstr>
      <vt:lpstr>Descent</vt:lpstr>
      <vt:lpstr>Mass Variance Analysis</vt:lpstr>
      <vt:lpstr>Next Steps</vt:lpstr>
      <vt:lpstr>Payload Systems</vt:lpstr>
      <vt:lpstr>Baseline Payload Design</vt:lpstr>
      <vt:lpstr>Payload Verification and Test Plan</vt:lpstr>
      <vt:lpstr>Payload Verification and Test Plan</vt:lpstr>
      <vt:lpstr>Next Steps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Design Review (PDR)</dc:title>
  <dc:creator>kenneth.leblanc</dc:creator>
  <cp:lastModifiedBy>chad.m.obrien@gmail.com</cp:lastModifiedBy>
  <cp:revision>94</cp:revision>
  <dcterms:created xsi:type="dcterms:W3CDTF">2014-01-08T20:48:19Z</dcterms:created>
  <dcterms:modified xsi:type="dcterms:W3CDTF">2014-01-10T09:48:51Z</dcterms:modified>
</cp:coreProperties>
</file>